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31"/>
  </p:notesMasterIdLst>
  <p:handoutMasterIdLst>
    <p:handoutMasterId r:id="rId32"/>
  </p:handoutMasterIdLst>
  <p:sldIdLst>
    <p:sldId id="380" r:id="rId2"/>
    <p:sldId id="557" r:id="rId3"/>
    <p:sldId id="558" r:id="rId4"/>
    <p:sldId id="559" r:id="rId5"/>
    <p:sldId id="424" r:id="rId6"/>
    <p:sldId id="568" r:id="rId7"/>
    <p:sldId id="569" r:id="rId8"/>
    <p:sldId id="601" r:id="rId9"/>
    <p:sldId id="602" r:id="rId10"/>
    <p:sldId id="579" r:id="rId11"/>
    <p:sldId id="603" r:id="rId12"/>
    <p:sldId id="604" r:id="rId13"/>
    <p:sldId id="605" r:id="rId14"/>
    <p:sldId id="606" r:id="rId15"/>
    <p:sldId id="607" r:id="rId16"/>
    <p:sldId id="581" r:id="rId17"/>
    <p:sldId id="612" r:id="rId18"/>
    <p:sldId id="610" r:id="rId19"/>
    <p:sldId id="562" r:id="rId20"/>
    <p:sldId id="563" r:id="rId21"/>
    <p:sldId id="608" r:id="rId22"/>
    <p:sldId id="611" r:id="rId23"/>
    <p:sldId id="516" r:id="rId24"/>
    <p:sldId id="613" r:id="rId25"/>
    <p:sldId id="614" r:id="rId26"/>
    <p:sldId id="615" r:id="rId27"/>
    <p:sldId id="616" r:id="rId28"/>
    <p:sldId id="617" r:id="rId29"/>
    <p:sldId id="556" r:id="rId30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577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E1FF"/>
    <a:srgbClr val="00E7EF"/>
    <a:srgbClr val="FFFFCC"/>
    <a:srgbClr val="FFE700"/>
    <a:srgbClr val="FFFFFF"/>
    <a:srgbClr val="000000"/>
    <a:srgbClr val="EA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503C9-84BD-4231-A1E4-971F7624D016}" v="87" dt="2024-06-04T05:11:37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2" autoAdjust="0"/>
    <p:restoredTop sz="86335" autoAdjust="0"/>
  </p:normalViewPr>
  <p:slideViewPr>
    <p:cSldViewPr snapToGrid="0">
      <p:cViewPr varScale="1">
        <p:scale>
          <a:sx n="114" d="100"/>
          <a:sy n="114" d="100"/>
        </p:scale>
        <p:origin x="296" y="56"/>
      </p:cViewPr>
      <p:guideLst>
        <p:guide orient="horz" pos="1620"/>
        <p:guide pos="2880"/>
        <p:guide pos="5602"/>
        <p:guide orient="horz" pos="577"/>
        <p:guide orient="horz" pos="2981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2T11:21:46.900" v="9501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2T11:21:46.900" v="9501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2T11:21:46.900" v="9501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8DEEAE43-AA40-4065-9508-B47B973A7291}"/>
    <pc:docChg chg="undo custSel addSld delSld modSld sldOrd">
      <pc:chgData name="り ぶ" userId="e79b0678f96bfbc0" providerId="LiveId" clId="{8DEEAE43-AA40-4065-9508-B47B973A7291}" dt="2024-04-03T05:37:51.654" v="160" actId="14100"/>
      <pc:docMkLst>
        <pc:docMk/>
      </pc:docMkLst>
      <pc:sldChg chg="del">
        <pc:chgData name="り ぶ" userId="e79b0678f96bfbc0" providerId="LiveId" clId="{8DEEAE43-AA40-4065-9508-B47B973A7291}" dt="2024-04-03T05:06:49.336" v="1" actId="2696"/>
        <pc:sldMkLst>
          <pc:docMk/>
          <pc:sldMk cId="2659423129" sldId="381"/>
        </pc:sldMkLst>
      </pc:sldChg>
      <pc:sldChg chg="modSp mod ord">
        <pc:chgData name="り ぶ" userId="e79b0678f96bfbc0" providerId="LiveId" clId="{8DEEAE43-AA40-4065-9508-B47B973A7291}" dt="2024-04-03T05:09:36.288" v="49" actId="1076"/>
        <pc:sldMkLst>
          <pc:docMk/>
          <pc:sldMk cId="915836568" sldId="382"/>
        </pc:sldMkLst>
        <pc:spChg chg="mod">
          <ac:chgData name="り ぶ" userId="e79b0678f96bfbc0" providerId="LiveId" clId="{8DEEAE43-AA40-4065-9508-B47B973A7291}" dt="2024-04-03T05:08:30.108" v="40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8DEEAE43-AA40-4065-9508-B47B973A7291}" dt="2024-04-03T05:09:16.660" v="44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8DEEAE43-AA40-4065-9508-B47B973A7291}" dt="2024-04-03T05:09:36.288" v="49" actId="1076"/>
          <ac:spMkLst>
            <pc:docMk/>
            <pc:sldMk cId="915836568" sldId="382"/>
            <ac:spMk id="4" creationId="{4F142E00-E156-308A-66D5-FCA64341C1B1}"/>
          </ac:spMkLst>
        </pc:spChg>
      </pc:sldChg>
      <pc:sldChg chg="del">
        <pc:chgData name="り ぶ" userId="e79b0678f96bfbc0" providerId="LiveId" clId="{8DEEAE43-AA40-4065-9508-B47B973A7291}" dt="2024-04-03T05:11:16.729" v="96" actId="2696"/>
        <pc:sldMkLst>
          <pc:docMk/>
          <pc:sldMk cId="2187902545" sldId="383"/>
        </pc:sldMkLst>
      </pc:sldChg>
      <pc:sldChg chg="del">
        <pc:chgData name="り ぶ" userId="e79b0678f96bfbc0" providerId="LiveId" clId="{8DEEAE43-AA40-4065-9508-B47B973A7291}" dt="2024-04-03T05:13:07.968" v="100" actId="2696"/>
        <pc:sldMkLst>
          <pc:docMk/>
          <pc:sldMk cId="3765560559" sldId="385"/>
        </pc:sldMkLst>
      </pc:sldChg>
      <pc:sldChg chg="del">
        <pc:chgData name="り ぶ" userId="e79b0678f96bfbc0" providerId="LiveId" clId="{8DEEAE43-AA40-4065-9508-B47B973A7291}" dt="2024-04-03T05:11:08.129" v="95" actId="2696"/>
        <pc:sldMkLst>
          <pc:docMk/>
          <pc:sldMk cId="1466077980" sldId="396"/>
        </pc:sldMkLst>
      </pc:sldChg>
      <pc:sldChg chg="modSp mod">
        <pc:chgData name="り ぶ" userId="e79b0678f96bfbc0" providerId="LiveId" clId="{8DEEAE43-AA40-4065-9508-B47B973A7291}" dt="2024-04-03T05:11:52.343" v="98"/>
        <pc:sldMkLst>
          <pc:docMk/>
          <pc:sldMk cId="1878946452" sldId="405"/>
        </pc:sldMkLst>
        <pc:spChg chg="mod">
          <ac:chgData name="り ぶ" userId="e79b0678f96bfbc0" providerId="LiveId" clId="{8DEEAE43-AA40-4065-9508-B47B973A7291}" dt="2024-04-03T05:11:52.343" v="98"/>
          <ac:spMkLst>
            <pc:docMk/>
            <pc:sldMk cId="1878946452" sldId="405"/>
            <ac:spMk id="3" creationId="{EAAE3371-97FC-9188-6817-9710762724A5}"/>
          </ac:spMkLst>
        </pc:spChg>
      </pc:sldChg>
      <pc:sldChg chg="addSp modSp add mod">
        <pc:chgData name="り ぶ" userId="e79b0678f96bfbc0" providerId="LiveId" clId="{8DEEAE43-AA40-4065-9508-B47B973A7291}" dt="2024-04-03T05:37:51.654" v="160" actId="14100"/>
        <pc:sldMkLst>
          <pc:docMk/>
          <pc:sldMk cId="1738919896" sldId="407"/>
        </pc:sldMkLst>
        <pc:spChg chg="add mod">
          <ac:chgData name="り ぶ" userId="e79b0678f96bfbc0" providerId="LiveId" clId="{8DEEAE43-AA40-4065-9508-B47B973A7291}" dt="2024-04-03T05:37:47.128" v="158" actId="1076"/>
          <ac:spMkLst>
            <pc:docMk/>
            <pc:sldMk cId="1738919896" sldId="407"/>
            <ac:spMk id="3" creationId="{26C688C2-CC98-B6CA-8826-D616DB8C1985}"/>
          </ac:spMkLst>
        </pc:spChg>
        <pc:spChg chg="mod">
          <ac:chgData name="り ぶ" userId="e79b0678f96bfbc0" providerId="LiveId" clId="{8DEEAE43-AA40-4065-9508-B47B973A7291}" dt="2024-04-03T05:37:51.654" v="160" actId="14100"/>
          <ac:spMkLst>
            <pc:docMk/>
            <pc:sldMk cId="1738919896" sldId="407"/>
            <ac:spMk id="28" creationId="{C912EA19-026D-4733-2D5D-B75C555615CF}"/>
          </ac:spMkLst>
        </pc:spChg>
      </pc:sldChg>
      <pc:sldChg chg="add">
        <pc:chgData name="り ぶ" userId="e79b0678f96bfbc0" providerId="LiveId" clId="{8DEEAE43-AA40-4065-9508-B47B973A7291}" dt="2024-04-03T05:06:45.010" v="0"/>
        <pc:sldMkLst>
          <pc:docMk/>
          <pc:sldMk cId="1368798534" sldId="408"/>
        </pc:sldMkLst>
      </pc:sldChg>
      <pc:sldChg chg="modSp add mod">
        <pc:chgData name="り ぶ" userId="e79b0678f96bfbc0" providerId="LiveId" clId="{8DEEAE43-AA40-4065-9508-B47B973A7291}" dt="2024-04-03T05:10:29.635" v="94" actId="1076"/>
        <pc:sldMkLst>
          <pc:docMk/>
          <pc:sldMk cId="3259480464" sldId="409"/>
        </pc:sldMkLst>
        <pc:spChg chg="mod">
          <ac:chgData name="り ぶ" userId="e79b0678f96bfbc0" providerId="LiveId" clId="{8DEEAE43-AA40-4065-9508-B47B973A7291}" dt="2024-04-03T05:10:24.850" v="93" actId="207"/>
          <ac:spMkLst>
            <pc:docMk/>
            <pc:sldMk cId="3259480464" sldId="409"/>
            <ac:spMk id="17" creationId="{8311F228-3D0E-BC3B-3C2C-3FB24F2023E0}"/>
          </ac:spMkLst>
        </pc:spChg>
        <pc:spChg chg="mod">
          <ac:chgData name="り ぶ" userId="e79b0678f96bfbc0" providerId="LiveId" clId="{8DEEAE43-AA40-4065-9508-B47B973A7291}" dt="2024-04-03T05:10:29.635" v="94" actId="1076"/>
          <ac:spMkLst>
            <pc:docMk/>
            <pc:sldMk cId="3259480464" sldId="409"/>
            <ac:spMk id="18" creationId="{E6B619E8-DF25-E555-50C1-F64B1A7898B9}"/>
          </ac:spMkLst>
        </pc:spChg>
      </pc:sldChg>
      <pc:sldChg chg="modSp add mod">
        <pc:chgData name="り ぶ" userId="e79b0678f96bfbc0" providerId="LiveId" clId="{8DEEAE43-AA40-4065-9508-B47B973A7291}" dt="2024-04-03T05:08:09.921" v="21"/>
        <pc:sldMkLst>
          <pc:docMk/>
          <pc:sldMk cId="1696386486" sldId="410"/>
        </pc:sldMkLst>
        <pc:spChg chg="mod">
          <ac:chgData name="り ぶ" userId="e79b0678f96bfbc0" providerId="LiveId" clId="{8DEEAE43-AA40-4065-9508-B47B973A7291}" dt="2024-04-03T05:07:49.449" v="3" actId="27636"/>
          <ac:spMkLst>
            <pc:docMk/>
            <pc:sldMk cId="1696386486" sldId="410"/>
            <ac:spMk id="2" creationId="{E4D9C7BB-18AC-74A0-5662-2C84806F0FA9}"/>
          </ac:spMkLst>
        </pc:spChg>
        <pc:spChg chg="mod">
          <ac:chgData name="り ぶ" userId="e79b0678f96bfbc0" providerId="LiveId" clId="{8DEEAE43-AA40-4065-9508-B47B973A7291}" dt="2024-04-03T05:08:09.921" v="21"/>
          <ac:spMkLst>
            <pc:docMk/>
            <pc:sldMk cId="1696386486" sldId="410"/>
            <ac:spMk id="5" creationId="{71C2A481-9E6D-C82D-1AC7-7C4A18C85C4F}"/>
          </ac:spMkLst>
        </pc:spChg>
      </pc:sldChg>
      <pc:sldChg chg="add">
        <pc:chgData name="り ぶ" userId="e79b0678f96bfbc0" providerId="LiveId" clId="{8DEEAE43-AA40-4065-9508-B47B973A7291}" dt="2024-04-03T05:13:24.995" v="101"/>
        <pc:sldMkLst>
          <pc:docMk/>
          <pc:sldMk cId="1522723773" sldId="414"/>
        </pc:sldMkLst>
      </pc:sldChg>
      <pc:sldChg chg="add">
        <pc:chgData name="り ぶ" userId="e79b0678f96bfbc0" providerId="LiveId" clId="{8DEEAE43-AA40-4065-9508-B47B973A7291}" dt="2024-04-03T05:13:05.565" v="99"/>
        <pc:sldMkLst>
          <pc:docMk/>
          <pc:sldMk cId="3679359922" sldId="415"/>
        </pc:sldMkLst>
      </pc:sldChg>
    </pc:docChg>
  </pc:docChgLst>
  <pc:docChgLst>
    <pc:chgData name="り ぶ" userId="e79b0678f96bfbc0" providerId="LiveId" clId="{31CFEC4B-CBAE-4E35-9250-C18E5F77A4EF}"/>
    <pc:docChg chg="undo custSel modSld sldOrd">
      <pc:chgData name="り ぶ" userId="e79b0678f96bfbc0" providerId="LiveId" clId="{31CFEC4B-CBAE-4E35-9250-C18E5F77A4EF}" dt="2023-12-16T11:30:06.423" v="599"/>
      <pc:docMkLst>
        <pc:docMk/>
      </pc:docMkLst>
      <pc:sldChg chg="modSp mod">
        <pc:chgData name="り ぶ" userId="e79b0678f96bfbc0" providerId="LiveId" clId="{31CFEC4B-CBAE-4E35-9250-C18E5F77A4EF}" dt="2023-12-16T11:21:00.187" v="146" actId="20577"/>
        <pc:sldMkLst>
          <pc:docMk/>
          <pc:sldMk cId="525914061" sldId="386"/>
        </pc:sldMkLst>
        <pc:spChg chg="mod">
          <ac:chgData name="り ぶ" userId="e79b0678f96bfbc0" providerId="LiveId" clId="{31CFEC4B-CBAE-4E35-9250-C18E5F77A4EF}" dt="2023-12-16T11:21:00.187" v="146" actId="20577"/>
          <ac:spMkLst>
            <pc:docMk/>
            <pc:sldMk cId="525914061" sldId="386"/>
            <ac:spMk id="16" creationId="{C892717E-B1F0-FC80-4BA7-B37C371695BF}"/>
          </ac:spMkLst>
        </pc:spChg>
      </pc:sldChg>
      <pc:sldChg chg="modSp mod">
        <pc:chgData name="り ぶ" userId="e79b0678f96bfbc0" providerId="LiveId" clId="{31CFEC4B-CBAE-4E35-9250-C18E5F77A4EF}" dt="2023-12-16T11:22:39.649" v="253" actId="20577"/>
        <pc:sldMkLst>
          <pc:docMk/>
          <pc:sldMk cId="823133133" sldId="387"/>
        </pc:sldMkLst>
        <pc:spChg chg="mod">
          <ac:chgData name="り ぶ" userId="e79b0678f96bfbc0" providerId="LiveId" clId="{31CFEC4B-CBAE-4E35-9250-C18E5F77A4EF}" dt="2023-12-16T11:21:21.400" v="148" actId="20577"/>
          <ac:spMkLst>
            <pc:docMk/>
            <pc:sldMk cId="823133133" sldId="387"/>
            <ac:spMk id="4" creationId="{42534CB8-2FC5-A33B-B1D3-F8FB0C1943F2}"/>
          </ac:spMkLst>
        </pc:spChg>
        <pc:spChg chg="mod">
          <ac:chgData name="り ぶ" userId="e79b0678f96bfbc0" providerId="LiveId" clId="{31CFEC4B-CBAE-4E35-9250-C18E5F77A4EF}" dt="2023-12-16T11:22:39.649" v="25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modSp mod">
        <pc:chgData name="り ぶ" userId="e79b0678f96bfbc0" providerId="LiveId" clId="{31CFEC4B-CBAE-4E35-9250-C18E5F77A4EF}" dt="2023-12-16T11:28:56.680" v="471"/>
        <pc:sldMkLst>
          <pc:docMk/>
          <pc:sldMk cId="692275071" sldId="388"/>
        </pc:sldMkLst>
        <pc:spChg chg="mod">
          <ac:chgData name="り ぶ" userId="e79b0678f96bfbc0" providerId="LiveId" clId="{31CFEC4B-CBAE-4E35-9250-C18E5F77A4EF}" dt="2023-12-16T11:28:56.680" v="471"/>
          <ac:spMkLst>
            <pc:docMk/>
            <pc:sldMk cId="692275071" sldId="388"/>
            <ac:spMk id="2" creationId="{7A2D296F-2C24-4E77-4629-8347302B9EF4}"/>
          </ac:spMkLst>
        </pc:spChg>
      </pc:sldChg>
      <pc:sldChg chg="ord">
        <pc:chgData name="り ぶ" userId="e79b0678f96bfbc0" providerId="LiveId" clId="{31CFEC4B-CBAE-4E35-9250-C18E5F77A4EF}" dt="2023-12-16T11:28:11.894" v="354"/>
        <pc:sldMkLst>
          <pc:docMk/>
          <pc:sldMk cId="694134030" sldId="389"/>
        </pc:sldMkLst>
      </pc:sldChg>
      <pc:sldChg chg="addSp modSp mod">
        <pc:chgData name="り ぶ" userId="e79b0678f96bfbc0" providerId="LiveId" clId="{31CFEC4B-CBAE-4E35-9250-C18E5F77A4EF}" dt="2023-12-16T11:23:53.036" v="350" actId="20577"/>
        <pc:sldMkLst>
          <pc:docMk/>
          <pc:sldMk cId="2793555646" sldId="390"/>
        </pc:sldMkLst>
        <pc:spChg chg="mod">
          <ac:chgData name="り ぶ" userId="e79b0678f96bfbc0" providerId="LiveId" clId="{31CFEC4B-CBAE-4E35-9250-C18E5F77A4EF}" dt="2023-12-16T11:23:10.692" v="266" actId="20577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31CFEC4B-CBAE-4E35-9250-C18E5F77A4EF}" dt="2023-12-16T11:23:53.036" v="350" actId="20577"/>
          <ac:spMkLst>
            <pc:docMk/>
            <pc:sldMk cId="2793555646" sldId="390"/>
            <ac:spMk id="7" creationId="{3B14C57E-B707-4406-C95F-CB0C12112A8E}"/>
          </ac:spMkLst>
        </pc:spChg>
      </pc:sldChg>
      <pc:sldChg chg="modSp mod ord">
        <pc:chgData name="り ぶ" userId="e79b0678f96bfbc0" providerId="LiveId" clId="{31CFEC4B-CBAE-4E35-9250-C18E5F77A4EF}" dt="2023-12-16T11:29:23.806" v="515" actId="20577"/>
        <pc:sldMkLst>
          <pc:docMk/>
          <pc:sldMk cId="46094535" sldId="393"/>
        </pc:sldMkLst>
        <pc:spChg chg="mod">
          <ac:chgData name="り ぶ" userId="e79b0678f96bfbc0" providerId="LiveId" clId="{31CFEC4B-CBAE-4E35-9250-C18E5F77A4EF}" dt="2023-12-16T11:29:23.806" v="515" actId="20577"/>
          <ac:spMkLst>
            <pc:docMk/>
            <pc:sldMk cId="46094535" sldId="393"/>
            <ac:spMk id="2" creationId="{FA73267C-76F0-B8B8-418F-3558CF552FCE}"/>
          </ac:spMkLst>
        </pc:spChg>
      </pc:sldChg>
      <pc:sldChg chg="modSp mod ord">
        <pc:chgData name="り ぶ" userId="e79b0678f96bfbc0" providerId="LiveId" clId="{31CFEC4B-CBAE-4E35-9250-C18E5F77A4EF}" dt="2023-12-16T11:30:06.423" v="599"/>
        <pc:sldMkLst>
          <pc:docMk/>
          <pc:sldMk cId="1046349783" sldId="400"/>
        </pc:sldMkLst>
        <pc:spChg chg="mod">
          <ac:chgData name="り ぶ" userId="e79b0678f96bfbc0" providerId="LiveId" clId="{31CFEC4B-CBAE-4E35-9250-C18E5F77A4EF}" dt="2023-12-16T11:29:32.307" v="516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31CFEC4B-CBAE-4E35-9250-C18E5F77A4EF}" dt="2023-12-16T11:30:06.423" v="599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5D5ABE51-4CDC-4B9F-8635-858E1AB98540}"/>
    <pc:docChg chg="undo custSel addSld modSld">
      <pc:chgData name="り ぶ" userId="e79b0678f96bfbc0" providerId="LiveId" clId="{5D5ABE51-4CDC-4B9F-8635-858E1AB98540}" dt="2024-05-04T04:54:53.216" v="1208" actId="20577"/>
      <pc:docMkLst>
        <pc:docMk/>
      </pc:docMkLst>
      <pc:sldChg chg="modSp mod">
        <pc:chgData name="り ぶ" userId="e79b0678f96bfbc0" providerId="LiveId" clId="{5D5ABE51-4CDC-4B9F-8635-858E1AB98540}" dt="2024-04-27T23:20:13.452" v="691" actId="20577"/>
        <pc:sldMkLst>
          <pc:docMk/>
          <pc:sldMk cId="2803378345" sldId="384"/>
        </pc:sldMkLst>
        <pc:spChg chg="mod">
          <ac:chgData name="り ぶ" userId="e79b0678f96bfbc0" providerId="LiveId" clId="{5D5ABE51-4CDC-4B9F-8635-858E1AB98540}" dt="2024-04-27T23:20:13.452" v="691" actId="20577"/>
          <ac:spMkLst>
            <pc:docMk/>
            <pc:sldMk cId="2803378345" sldId="384"/>
            <ac:spMk id="4" creationId="{234B2E61-2BE7-CB35-ED0D-AE083334140D}"/>
          </ac:spMkLst>
        </pc:spChg>
      </pc:sldChg>
      <pc:sldChg chg="modSp mod">
        <pc:chgData name="り ぶ" userId="e79b0678f96bfbc0" providerId="LiveId" clId="{5D5ABE51-4CDC-4B9F-8635-858E1AB98540}" dt="2024-04-14T06:04:05.854" v="13"/>
        <pc:sldMkLst>
          <pc:docMk/>
          <pc:sldMk cId="301633798" sldId="406"/>
        </pc:sldMkLst>
        <pc:spChg chg="mod">
          <ac:chgData name="り ぶ" userId="e79b0678f96bfbc0" providerId="LiveId" clId="{5D5ABE51-4CDC-4B9F-8635-858E1AB98540}" dt="2024-04-14T06:04:05.854" v="13"/>
          <ac:spMkLst>
            <pc:docMk/>
            <pc:sldMk cId="301633798" sldId="406"/>
            <ac:spMk id="13" creationId="{D899223E-ECDC-0B11-9E46-E395A7963E8E}"/>
          </ac:spMkLst>
        </pc:spChg>
      </pc:sldChg>
      <pc:sldChg chg="modSp mod">
        <pc:chgData name="り ぶ" userId="e79b0678f96bfbc0" providerId="LiveId" clId="{5D5ABE51-4CDC-4B9F-8635-858E1AB98540}" dt="2024-04-16T09:13:00.730" v="631" actId="20577"/>
        <pc:sldMkLst>
          <pc:docMk/>
          <pc:sldMk cId="1910514616" sldId="546"/>
        </pc:sldMkLst>
        <pc:spChg chg="mod">
          <ac:chgData name="り ぶ" userId="e79b0678f96bfbc0" providerId="LiveId" clId="{5D5ABE51-4CDC-4B9F-8635-858E1AB98540}" dt="2024-04-16T09:13:00.730" v="631" actId="20577"/>
          <ac:spMkLst>
            <pc:docMk/>
            <pc:sldMk cId="1910514616" sldId="546"/>
            <ac:spMk id="3" creationId="{52E41566-8280-0748-8F84-2BB00D12B9B2}"/>
          </ac:spMkLst>
        </pc:spChg>
      </pc:sldChg>
      <pc:sldChg chg="addSp delSp modSp new mod modClrScheme chgLayout">
        <pc:chgData name="り ぶ" userId="e79b0678f96bfbc0" providerId="LiveId" clId="{5D5ABE51-4CDC-4B9F-8635-858E1AB98540}" dt="2024-04-27T23:39:26.220" v="742" actId="255"/>
        <pc:sldMkLst>
          <pc:docMk/>
          <pc:sldMk cId="1463735077" sldId="551"/>
        </pc:sldMkLst>
        <pc:spChg chg="del mod ord">
          <ac:chgData name="り ぶ" userId="e79b0678f96bfbc0" providerId="LiveId" clId="{5D5ABE51-4CDC-4B9F-8635-858E1AB98540}" dt="2024-04-16T08:50:02.497" v="15" actId="700"/>
          <ac:spMkLst>
            <pc:docMk/>
            <pc:sldMk cId="1463735077" sldId="551"/>
            <ac:spMk id="2" creationId="{9F84BABD-413C-86C1-1781-E6670C86DAA9}"/>
          </ac:spMkLst>
        </pc:spChg>
        <pc:spChg chg="add mod ord">
          <ac:chgData name="り ぶ" userId="e79b0678f96bfbc0" providerId="LiveId" clId="{5D5ABE51-4CDC-4B9F-8635-858E1AB98540}" dt="2024-04-27T23:39:26.220" v="742" actId="255"/>
          <ac:spMkLst>
            <pc:docMk/>
            <pc:sldMk cId="1463735077" sldId="551"/>
            <ac:spMk id="3" creationId="{4E93BC1A-7361-A9CB-2368-69033F00F5A5}"/>
          </ac:spMkLst>
        </pc:spChg>
        <pc:spChg chg="add mod ord">
          <ac:chgData name="り ぶ" userId="e79b0678f96bfbc0" providerId="LiveId" clId="{5D5ABE51-4CDC-4B9F-8635-858E1AB98540}" dt="2024-04-27T23:38:09.462" v="724" actId="20577"/>
          <ac:spMkLst>
            <pc:docMk/>
            <pc:sldMk cId="1463735077" sldId="551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16T08:55:37.919" v="552" actId="14100"/>
        <pc:sldMkLst>
          <pc:docMk/>
          <pc:sldMk cId="777715962" sldId="552"/>
        </pc:sldMkLst>
        <pc:spChg chg="mod">
          <ac:chgData name="り ぶ" userId="e79b0678f96bfbc0" providerId="LiveId" clId="{5D5ABE51-4CDC-4B9F-8635-858E1AB98540}" dt="2024-04-16T08:55:06.356" v="545" actId="20577"/>
          <ac:spMkLst>
            <pc:docMk/>
            <pc:sldMk cId="777715962" sldId="552"/>
            <ac:spMk id="2" creationId="{9DA2B8B3-1663-505B-9686-BD57E1C3EC1E}"/>
          </ac:spMkLst>
        </pc:spChg>
        <pc:spChg chg="add mod">
          <ac:chgData name="り ぶ" userId="e79b0678f96bfbc0" providerId="LiveId" clId="{5D5ABE51-4CDC-4B9F-8635-858E1AB98540}" dt="2024-04-16T08:55:31.544" v="550" actId="1076"/>
          <ac:spMkLst>
            <pc:docMk/>
            <pc:sldMk cId="777715962" sldId="552"/>
            <ac:spMk id="5" creationId="{E21182FD-9140-FF0F-F316-9B4F71ADEB3C}"/>
          </ac:spMkLst>
        </pc:spChg>
        <pc:spChg chg="add mod">
          <ac:chgData name="り ぶ" userId="e79b0678f96bfbc0" providerId="LiveId" clId="{5D5ABE51-4CDC-4B9F-8635-858E1AB98540}" dt="2024-04-16T08:55:24.456" v="548" actId="1076"/>
          <ac:spMkLst>
            <pc:docMk/>
            <pc:sldMk cId="777715962" sldId="552"/>
            <ac:spMk id="6" creationId="{AF05AEA9-AA8D-521D-A566-A04DDABCDC0D}"/>
          </ac:spMkLst>
        </pc:spChg>
        <pc:spChg chg="add mod">
          <ac:chgData name="り ぶ" userId="e79b0678f96bfbc0" providerId="LiveId" clId="{5D5ABE51-4CDC-4B9F-8635-858E1AB98540}" dt="2024-04-16T08:55:37.919" v="552" actId="14100"/>
          <ac:spMkLst>
            <pc:docMk/>
            <pc:sldMk cId="777715962" sldId="552"/>
            <ac:spMk id="7" creationId="{73F7C749-DBCF-6B4F-BC88-075E77A7DB8B}"/>
          </ac:spMkLst>
        </pc:spChg>
        <pc:picChg chg="add">
          <ac:chgData name="り ぶ" userId="e79b0678f96bfbc0" providerId="LiveId" clId="{5D5ABE51-4CDC-4B9F-8635-858E1AB98540}" dt="2024-04-16T08:54:55.008" v="532"/>
          <ac:picMkLst>
            <pc:docMk/>
            <pc:sldMk cId="777715962" sldId="552"/>
            <ac:picMk id="3" creationId="{C895105E-495A-8170-647B-43E98ADBDCD9}"/>
          </ac:picMkLst>
        </pc:picChg>
        <pc:picChg chg="add mod">
          <ac:chgData name="り ぶ" userId="e79b0678f96bfbc0" providerId="LiveId" clId="{5D5ABE51-4CDC-4B9F-8635-858E1AB98540}" dt="2024-04-16T08:55:27.913" v="549" actId="1076"/>
          <ac:picMkLst>
            <pc:docMk/>
            <pc:sldMk cId="777715962" sldId="552"/>
            <ac:picMk id="4" creationId="{BC8C91C5-63FA-4601-A75C-9E4407E6B155}"/>
          </ac:picMkLst>
        </pc:picChg>
      </pc:sldChg>
      <pc:sldChg chg="modSp add mod">
        <pc:chgData name="り ぶ" userId="e79b0678f96bfbc0" providerId="LiveId" clId="{5D5ABE51-4CDC-4B9F-8635-858E1AB98540}" dt="2024-05-04T04:54:53.216" v="1208" actId="20577"/>
        <pc:sldMkLst>
          <pc:docMk/>
          <pc:sldMk cId="3297427596" sldId="553"/>
        </pc:sldMkLst>
        <pc:spChg chg="mod">
          <ac:chgData name="り ぶ" userId="e79b0678f96bfbc0" providerId="LiveId" clId="{5D5ABE51-4CDC-4B9F-8635-858E1AB98540}" dt="2024-04-27T23:39:21.116" v="741" actId="255"/>
          <ac:spMkLst>
            <pc:docMk/>
            <pc:sldMk cId="3297427596" sldId="553"/>
            <ac:spMk id="3" creationId="{4E93BC1A-7361-A9CB-2368-69033F00F5A5}"/>
          </ac:spMkLst>
        </pc:spChg>
        <pc:spChg chg="mod">
          <ac:chgData name="り ぶ" userId="e79b0678f96bfbc0" providerId="LiveId" clId="{5D5ABE51-4CDC-4B9F-8635-858E1AB98540}" dt="2024-05-04T04:54:53.216" v="1208" actId="20577"/>
          <ac:spMkLst>
            <pc:docMk/>
            <pc:sldMk cId="3297427596" sldId="553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28T00:17:51.717" v="1171" actId="14100"/>
        <pc:sldMkLst>
          <pc:docMk/>
          <pc:sldMk cId="1347611041" sldId="554"/>
        </pc:sldMkLst>
        <pc:spChg chg="mod">
          <ac:chgData name="り ぶ" userId="e79b0678f96bfbc0" providerId="LiveId" clId="{5D5ABE51-4CDC-4B9F-8635-858E1AB98540}" dt="2024-04-28T00:02:31.776" v="757" actId="20577"/>
          <ac:spMkLst>
            <pc:docMk/>
            <pc:sldMk cId="1347611041" sldId="554"/>
            <ac:spMk id="2" creationId="{76A4F659-A1BE-F7A3-9BCE-F7F3CCB92657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5" creationId="{D8631D81-C3F9-04A9-840E-3879A851140C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6" creationId="{7E5B6679-D8E7-95C1-91ED-528BE2F114BE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7" creationId="{B4571D57-1762-8AAA-3DAA-2B69ECE6375C}"/>
          </ac:spMkLst>
        </pc:spChg>
        <pc:spChg chg="add mod">
          <ac:chgData name="り ぶ" userId="e79b0678f96bfbc0" providerId="LiveId" clId="{5D5ABE51-4CDC-4B9F-8635-858E1AB98540}" dt="2024-04-28T00:17:51.717" v="1171" actId="14100"/>
          <ac:spMkLst>
            <pc:docMk/>
            <pc:sldMk cId="1347611041" sldId="554"/>
            <ac:spMk id="8" creationId="{F4E33783-1377-D600-8000-29B1205BDB9B}"/>
          </ac:spMkLst>
        </pc:spChg>
        <pc:picChg chg="add mod modCrop">
          <ac:chgData name="り ぶ" userId="e79b0678f96bfbc0" providerId="LiveId" clId="{5D5ABE51-4CDC-4B9F-8635-858E1AB98540}" dt="2024-04-28T00:14:27.601" v="851" actId="1076"/>
          <ac:picMkLst>
            <pc:docMk/>
            <pc:sldMk cId="1347611041" sldId="554"/>
            <ac:picMk id="4" creationId="{E59314BD-BDC7-82A2-8392-34CDC4C37F69}"/>
          </ac:picMkLst>
        </pc:picChg>
      </pc:sldChg>
      <pc:sldChg chg="modSp new mod">
        <pc:chgData name="り ぶ" userId="e79b0678f96bfbc0" providerId="LiveId" clId="{5D5ABE51-4CDC-4B9F-8635-858E1AB98540}" dt="2024-04-28T00:16:26.733" v="1142" actId="20577"/>
        <pc:sldMkLst>
          <pc:docMk/>
          <pc:sldMk cId="1769515340" sldId="555"/>
        </pc:sldMkLst>
        <pc:spChg chg="mod">
          <ac:chgData name="り ぶ" userId="e79b0678f96bfbc0" providerId="LiveId" clId="{5D5ABE51-4CDC-4B9F-8635-858E1AB98540}" dt="2024-04-28T00:14:46.331" v="896"/>
          <ac:spMkLst>
            <pc:docMk/>
            <pc:sldMk cId="1769515340" sldId="555"/>
            <ac:spMk id="2" creationId="{684E48A4-46F6-3BB5-AEBD-FAF01382FEF0}"/>
          </ac:spMkLst>
        </pc:spChg>
        <pc:spChg chg="mod">
          <ac:chgData name="り ぶ" userId="e79b0678f96bfbc0" providerId="LiveId" clId="{5D5ABE51-4CDC-4B9F-8635-858E1AB98540}" dt="2024-04-28T00:16:26.733" v="1142" actId="20577"/>
          <ac:spMkLst>
            <pc:docMk/>
            <pc:sldMk cId="1769515340" sldId="555"/>
            <ac:spMk id="3" creationId="{1774537F-1AB7-1437-1446-651EBD2774DC}"/>
          </ac:spMkLst>
        </pc:spChg>
      </pc:sldChg>
    </pc:docChg>
  </pc:docChgLst>
  <pc:docChgLst>
    <pc:chgData name="り ぶ" userId="e79b0678f96bfbc0" providerId="LiveId" clId="{595503C9-84BD-4231-A1E4-971F7624D016}"/>
    <pc:docChg chg="undo custSel addSld delSld modSld">
      <pc:chgData name="り ぶ" userId="e79b0678f96bfbc0" providerId="LiveId" clId="{595503C9-84BD-4231-A1E4-971F7624D016}" dt="2024-06-04T06:02:37.046" v="1152" actId="20577"/>
      <pc:docMkLst>
        <pc:docMk/>
      </pc:docMkLst>
      <pc:sldChg chg="modSp mod">
        <pc:chgData name="り ぶ" userId="e79b0678f96bfbc0" providerId="LiveId" clId="{595503C9-84BD-4231-A1E4-971F7624D016}" dt="2024-06-04T05:11:37.682" v="1151"/>
        <pc:sldMkLst>
          <pc:docMk/>
          <pc:sldMk cId="3770236491" sldId="380"/>
        </pc:sldMkLst>
        <pc:spChg chg="mod">
          <ac:chgData name="り ぶ" userId="e79b0678f96bfbc0" providerId="LiveId" clId="{595503C9-84BD-4231-A1E4-971F7624D016}" dt="2024-06-04T05:11:28.356" v="1143"/>
          <ac:spMkLst>
            <pc:docMk/>
            <pc:sldMk cId="3770236491" sldId="380"/>
            <ac:spMk id="2" creationId="{6B5A9657-0BCA-9C9B-0D22-4A47038F2E81}"/>
          </ac:spMkLst>
        </pc:spChg>
        <pc:spChg chg="mod">
          <ac:chgData name="り ぶ" userId="e79b0678f96bfbc0" providerId="LiveId" clId="{595503C9-84BD-4231-A1E4-971F7624D016}" dt="2024-06-04T05:11:37.682" v="1151"/>
          <ac:spMkLst>
            <pc:docMk/>
            <pc:sldMk cId="3770236491" sldId="380"/>
            <ac:spMk id="3" creationId="{E144C89F-5A53-AEC2-8774-F954F32C8933}"/>
          </ac:spMkLst>
        </pc:sp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915836568" sldId="38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803378345" sldId="38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855547603" sldId="38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62102596" sldId="40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121566" sldId="40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878946452" sldId="40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01633798" sldId="40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38919896" sldId="40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368798534" sldId="40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259480464" sldId="40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696386486" sldId="41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522723773" sldId="41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679359922" sldId="41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078225765" sldId="41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162356284" sldId="417"/>
        </pc:sldMkLst>
      </pc:sldChg>
      <pc:sldChg chg="modSp add mod">
        <pc:chgData name="り ぶ" userId="e79b0678f96bfbc0" providerId="LiveId" clId="{595503C9-84BD-4231-A1E4-971F7624D016}" dt="2024-06-04T05:09:40.133" v="1034"/>
        <pc:sldMkLst>
          <pc:docMk/>
          <pc:sldMk cId="195061055" sldId="424"/>
        </pc:sldMkLst>
        <pc:spChg chg="mod">
          <ac:chgData name="り ぶ" userId="e79b0678f96bfbc0" providerId="LiveId" clId="{595503C9-84BD-4231-A1E4-971F7624D016}" dt="2024-06-04T05:09:40.133" v="1034"/>
          <ac:spMkLst>
            <pc:docMk/>
            <pc:sldMk cId="195061055" sldId="424"/>
            <ac:spMk id="3" creationId="{4E7B35FC-7C9F-FA90-BB12-022C55603E85}"/>
          </ac:spMkLst>
        </pc:sp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23806428" sldId="51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408879859" sldId="51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70763989" sldId="51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261497862" sldId="51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0305898" sldId="51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714215342" sldId="51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658225683" sldId="51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31380792" sldId="52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744630935" sldId="52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03072708" sldId="52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55744823" sldId="52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52134475" sldId="53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97262359" sldId="54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78480328" sldId="54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205939482" sldId="54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650983268" sldId="54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57095439" sldId="54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81371838" sldId="54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910514616" sldId="54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491981538" sldId="54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146384215" sldId="54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68871687" sldId="54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64184096" sldId="55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463735077" sldId="55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777715962" sldId="55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297427596" sldId="55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347611041" sldId="55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69515340" sldId="555"/>
        </pc:sldMkLst>
      </pc:sldChg>
      <pc:sldChg chg="add del">
        <pc:chgData name="り ぶ" userId="e79b0678f96bfbc0" providerId="LiveId" clId="{595503C9-84BD-4231-A1E4-971F7624D016}" dt="2024-06-04T04:58:56.370" v="1" actId="2696"/>
        <pc:sldMkLst>
          <pc:docMk/>
          <pc:sldMk cId="344333002" sldId="556"/>
        </pc:sldMkLst>
      </pc:sldChg>
      <pc:sldChg chg="add">
        <pc:chgData name="り ぶ" userId="e79b0678f96bfbc0" providerId="LiveId" clId="{595503C9-84BD-4231-A1E4-971F7624D016}" dt="2024-06-04T04:59:17.451" v="2"/>
        <pc:sldMkLst>
          <pc:docMk/>
          <pc:sldMk cId="3789894632" sldId="556"/>
        </pc:sldMkLst>
      </pc:sldChg>
      <pc:sldChg chg="addSp delSp modSp add mod">
        <pc:chgData name="り ぶ" userId="e79b0678f96bfbc0" providerId="LiveId" clId="{595503C9-84BD-4231-A1E4-971F7624D016}" dt="2024-06-04T05:04:35.344" v="234" actId="1076"/>
        <pc:sldMkLst>
          <pc:docMk/>
          <pc:sldMk cId="571841639" sldId="557"/>
        </pc:sldMkLst>
        <pc:spChg chg="del mod">
          <ac:chgData name="り ぶ" userId="e79b0678f96bfbc0" providerId="LiveId" clId="{595503C9-84BD-4231-A1E4-971F7624D016}" dt="2024-06-04T05:00:08.936" v="7" actId="478"/>
          <ac:spMkLst>
            <pc:docMk/>
            <pc:sldMk cId="571841639" sldId="557"/>
            <ac:spMk id="3" creationId="{26C688C2-CC98-B6CA-8826-D616DB8C1985}"/>
          </ac:spMkLst>
        </pc:spChg>
        <pc:spChg chg="mod">
          <ac:chgData name="り ぶ" userId="e79b0678f96bfbc0" providerId="LiveId" clId="{595503C9-84BD-4231-A1E4-971F7624D016}" dt="2024-06-04T04:59:42.809" v="4" actId="20577"/>
          <ac:spMkLst>
            <pc:docMk/>
            <pc:sldMk cId="571841639" sldId="557"/>
            <ac:spMk id="4" creationId="{7EF8221B-2039-2572-30C3-65B6D030EFA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5" creationId="{C099E23B-DED6-6FAF-C46E-C1A54A0AFC48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6" creationId="{01D750F5-01EA-9E88-FCBB-9F965040BDB9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7" creationId="{FCFE1B37-921B-B614-DE95-2998D8D25377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8" creationId="{2FA6FE30-618D-28FA-B35B-7A2BBFEC62D6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9" creationId="{61A4E45C-E619-6223-E40C-4F195902735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0" creationId="{7F11A52E-234C-D615-9414-8E8BE324A3E0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1" creationId="{DE061F07-9B0C-5ACE-C12D-E34BFCCADE2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2" creationId="{784260FF-4A4D-CB41-E9F2-7C2326835F7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3" creationId="{53891698-DDBB-B195-79ED-727673D1069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4" creationId="{BB2804F3-EC18-AE32-652B-668F326F377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5" creationId="{50DDB30D-3656-1A30-5FAF-39730A81D415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6" creationId="{B51196C4-41E8-6B26-D071-7887FBF829BD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7" creationId="{26FBF05E-928F-EA28-0576-731561CEC02E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8" creationId="{B11FB4A2-DA29-CDEF-9C22-B442122898E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9" creationId="{A8BAB528-9FDE-B9BF-1E2E-CD2A2E5A7243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0" creationId="{800576AD-183E-4CE0-C1BB-581464D21E89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1" creationId="{9BBB3D12-B1A1-99A7-7BFA-5C58D0C87307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2" creationId="{315D0151-E611-89B2-3F69-3733501F250D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3" creationId="{3713AE3B-02BC-D7E3-E1B9-B9EFC9852DCA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4" creationId="{8448A238-5983-5341-CD49-86F02311811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5" creationId="{2316608A-3DB0-4670-BC1D-BFDEA48F046A}"/>
          </ac:spMkLst>
        </pc:spChg>
        <pc:spChg chg="mod">
          <ac:chgData name="り ぶ" userId="e79b0678f96bfbc0" providerId="LiveId" clId="{595503C9-84BD-4231-A1E4-971F7624D016}" dt="2024-06-04T05:04:28.345" v="233" actId="1076"/>
          <ac:spMkLst>
            <pc:docMk/>
            <pc:sldMk cId="571841639" sldId="557"/>
            <ac:spMk id="26" creationId="{8B26B2CA-87CE-B6EA-D149-0788AF54D863}"/>
          </ac:spMkLst>
        </pc:spChg>
        <pc:spChg chg="del">
          <ac:chgData name="り ぶ" userId="e79b0678f96bfbc0" providerId="LiveId" clId="{595503C9-84BD-4231-A1E4-971F7624D016}" dt="2024-06-04T05:00:14.407" v="8" actId="478"/>
          <ac:spMkLst>
            <pc:docMk/>
            <pc:sldMk cId="571841639" sldId="557"/>
            <ac:spMk id="27" creationId="{48BE772C-E7D8-6605-F5D5-0453D3EB5F1A}"/>
          </ac:spMkLst>
        </pc:spChg>
        <pc:spChg chg="del">
          <ac:chgData name="り ぶ" userId="e79b0678f96bfbc0" providerId="LiveId" clId="{595503C9-84BD-4231-A1E4-971F7624D016}" dt="2024-06-04T05:00:04.230" v="5" actId="478"/>
          <ac:spMkLst>
            <pc:docMk/>
            <pc:sldMk cId="571841639" sldId="557"/>
            <ac:spMk id="28" creationId="{C912EA19-026D-4733-2D5D-B75C555615CF}"/>
          </ac:spMkLst>
        </pc:spChg>
        <pc:spChg chg="add 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31" creationId="{E62E2FBC-F182-9D95-4142-00140814C25B}"/>
          </ac:spMkLst>
        </pc:spChg>
        <pc:spChg chg="add mod">
          <ac:chgData name="り ぶ" userId="e79b0678f96bfbc0" providerId="LiveId" clId="{595503C9-84BD-4231-A1E4-971F7624D016}" dt="2024-06-04T05:04:35.344" v="234" actId="1076"/>
          <ac:spMkLst>
            <pc:docMk/>
            <pc:sldMk cId="571841639" sldId="557"/>
            <ac:spMk id="35" creationId="{AD784D4B-B165-00B2-DD42-DB7593359AE3}"/>
          </ac:spMkLst>
        </pc:spChg>
        <pc:picChg chg="add mod">
          <ac:chgData name="り ぶ" userId="e79b0678f96bfbc0" providerId="LiveId" clId="{595503C9-84BD-4231-A1E4-971F7624D016}" dt="2024-06-04T05:03:02.236" v="100" actId="1076"/>
          <ac:picMkLst>
            <pc:docMk/>
            <pc:sldMk cId="571841639" sldId="557"/>
            <ac:picMk id="29" creationId="{617C217A-503B-2D0F-EC2D-D3139BA6B39B}"/>
          </ac:picMkLst>
        </pc:picChg>
        <pc:picChg chg="add mod">
          <ac:chgData name="り ぶ" userId="e79b0678f96bfbc0" providerId="LiveId" clId="{595503C9-84BD-4231-A1E4-971F7624D016}" dt="2024-06-04T05:03:02.236" v="100" actId="1076"/>
          <ac:picMkLst>
            <pc:docMk/>
            <pc:sldMk cId="571841639" sldId="557"/>
            <ac:picMk id="30" creationId="{B608C28E-DB5B-53A3-032F-ADBE7DD5422D}"/>
          </ac:picMkLst>
        </pc:picChg>
        <pc:cxnChg chg="add mod">
          <ac:chgData name="り ぶ" userId="e79b0678f96bfbc0" providerId="LiveId" clId="{595503C9-84BD-4231-A1E4-971F7624D016}" dt="2024-06-04T05:03:02.236" v="100" actId="1076"/>
          <ac:cxnSpMkLst>
            <pc:docMk/>
            <pc:sldMk cId="571841639" sldId="557"/>
            <ac:cxnSpMk id="33" creationId="{8B6062E2-C03D-28E8-E5C0-68A030A78215}"/>
          </ac:cxnSpMkLst>
        </pc:cxnChg>
      </pc:sldChg>
      <pc:sldChg chg="modSp add mod">
        <pc:chgData name="り ぶ" userId="e79b0678f96bfbc0" providerId="LiveId" clId="{595503C9-84BD-4231-A1E4-971F7624D016}" dt="2024-06-04T05:02:46.499" v="99"/>
        <pc:sldMkLst>
          <pc:docMk/>
          <pc:sldMk cId="1426673241" sldId="558"/>
        </pc:sldMkLst>
        <pc:spChg chg="mod">
          <ac:chgData name="り ぶ" userId="e79b0678f96bfbc0" providerId="LiveId" clId="{595503C9-84BD-4231-A1E4-971F7624D016}" dt="2024-06-04T05:02:46.499" v="99"/>
          <ac:spMkLst>
            <pc:docMk/>
            <pc:sldMk cId="1426673241" sldId="558"/>
            <ac:spMk id="26" creationId="{8765822B-C649-6683-D44E-C7F0DB7070AF}"/>
          </ac:spMkLst>
        </pc:spChg>
      </pc:sldChg>
      <pc:sldChg chg="addSp delSp modSp new mod modClrScheme chgLayout">
        <pc:chgData name="り ぶ" userId="e79b0678f96bfbc0" providerId="LiveId" clId="{595503C9-84BD-4231-A1E4-971F7624D016}" dt="2024-06-04T06:02:37.046" v="1152" actId="20577"/>
        <pc:sldMkLst>
          <pc:docMk/>
          <pc:sldMk cId="510895907" sldId="559"/>
        </pc:sldMkLst>
        <pc:spChg chg="del mod ord">
          <ac:chgData name="り ぶ" userId="e79b0678f96bfbc0" providerId="LiveId" clId="{595503C9-84BD-4231-A1E4-971F7624D016}" dt="2024-06-04T05:04:55.592" v="236" actId="700"/>
          <ac:spMkLst>
            <pc:docMk/>
            <pc:sldMk cId="510895907" sldId="559"/>
            <ac:spMk id="2" creationId="{4D2256B8-E9A5-59F1-4A55-4BA50B4D3DBD}"/>
          </ac:spMkLst>
        </pc:spChg>
        <pc:spChg chg="del">
          <ac:chgData name="り ぶ" userId="e79b0678f96bfbc0" providerId="LiveId" clId="{595503C9-84BD-4231-A1E4-971F7624D016}" dt="2024-06-04T05:04:55.592" v="236" actId="700"/>
          <ac:spMkLst>
            <pc:docMk/>
            <pc:sldMk cId="510895907" sldId="559"/>
            <ac:spMk id="3" creationId="{5C3F75F2-D598-7968-B3FF-8B86D5D2F0AC}"/>
          </ac:spMkLst>
        </pc:spChg>
        <pc:spChg chg="add del mod ord">
          <ac:chgData name="り ぶ" userId="e79b0678f96bfbc0" providerId="LiveId" clId="{595503C9-84BD-4231-A1E4-971F7624D016}" dt="2024-06-04T05:04:59.739" v="237" actId="700"/>
          <ac:spMkLst>
            <pc:docMk/>
            <pc:sldMk cId="510895907" sldId="559"/>
            <ac:spMk id="4" creationId="{A16969A2-60BA-D069-0A29-4DF96FE3BA24}"/>
          </ac:spMkLst>
        </pc:spChg>
        <pc:spChg chg="add mod ord">
          <ac:chgData name="り ぶ" userId="e79b0678f96bfbc0" providerId="LiveId" clId="{595503C9-84BD-4231-A1E4-971F7624D016}" dt="2024-06-04T05:05:08.915" v="252"/>
          <ac:spMkLst>
            <pc:docMk/>
            <pc:sldMk cId="510895907" sldId="559"/>
            <ac:spMk id="5" creationId="{0EDB03D5-4533-ECE4-D1ED-7BBA54F9783C}"/>
          </ac:spMkLst>
        </pc:spChg>
        <pc:spChg chg="add mod ord">
          <ac:chgData name="り ぶ" userId="e79b0678f96bfbc0" providerId="LiveId" clId="{595503C9-84BD-4231-A1E4-971F7624D016}" dt="2024-06-04T06:02:37.046" v="1152" actId="20577"/>
          <ac:spMkLst>
            <pc:docMk/>
            <pc:sldMk cId="510895907" sldId="559"/>
            <ac:spMk id="6" creationId="{CBE00BA6-A9A5-4F1B-675E-017F892B3FE1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364481940" sldId="562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708804742" sldId="56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631608752" sldId="568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085644156" sldId="569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4176288618" sldId="579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719649728" sldId="581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83826238" sldId="601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937523892" sldId="602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11755332" sldId="60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496517991" sldId="604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483406486" sldId="605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295578774" sldId="606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309090933" sldId="607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919171283" sldId="608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845306209" sldId="610"/>
        </pc:sldMkLst>
      </pc:sldChg>
      <pc:sldChg chg="modSp add mod">
        <pc:chgData name="り ぶ" userId="e79b0678f96bfbc0" providerId="LiveId" clId="{595503C9-84BD-4231-A1E4-971F7624D016}" dt="2024-06-04T05:10:58.258" v="1064"/>
        <pc:sldMkLst>
          <pc:docMk/>
          <pc:sldMk cId="3860179885" sldId="611"/>
        </pc:sldMkLst>
        <pc:spChg chg="mod">
          <ac:chgData name="り ぶ" userId="e79b0678f96bfbc0" providerId="LiveId" clId="{595503C9-84BD-4231-A1E4-971F7624D016}" dt="2024-06-04T05:10:58.258" v="1064"/>
          <ac:spMkLst>
            <pc:docMk/>
            <pc:sldMk cId="3860179885" sldId="611"/>
            <ac:spMk id="2" creationId="{733137EE-8B39-DF3C-B3B0-2C44F292F04E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105004293" sldId="612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719328341" sldId="61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066567238" sldId="614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612742848" sldId="615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800816505" sldId="616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869526391" sldId="617"/>
        </pc:sldMkLst>
      </pc:sldChg>
    </pc:docChg>
  </pc:docChgLst>
  <pc:docChgLst>
    <pc:chgData name="り ぶ" userId="e79b0678f96bfbc0" providerId="LiveId" clId="{5765B7CD-BF36-4F09-917D-955C007ACE6B}"/>
    <pc:docChg chg="delSld">
      <pc:chgData name="り ぶ" userId="e79b0678f96bfbc0" providerId="LiveId" clId="{5765B7CD-BF36-4F09-917D-955C007ACE6B}" dt="2024-02-03T13:39:28.811" v="0" actId="2696"/>
      <pc:docMkLst>
        <pc:docMk/>
      </pc:docMkLst>
      <pc:sldChg chg="del">
        <pc:chgData name="り ぶ" userId="e79b0678f96bfbc0" providerId="LiveId" clId="{5765B7CD-BF36-4F09-917D-955C007ACE6B}" dt="2024-02-03T13:39:28.811" v="0" actId="2696"/>
        <pc:sldMkLst>
          <pc:docMk/>
          <pc:sldMk cId="692275071" sldId="38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694134030" sldId="38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248543260" sldId="392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6094535" sldId="393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769115896" sldId="395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999743266" sldId="397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84186953" sldId="39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793567912" sldId="39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046349783" sldId="400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2782621" sldId="401"/>
        </pc:sldMkLst>
      </pc:sldChg>
    </pc:docChg>
  </pc:docChgLst>
  <pc:docChgLst>
    <pc:chgData name="り ぶ" userId="e79b0678f96bfbc0" providerId="LiveId" clId="{99540704-64AD-46B7-92B5-CF93B3BE39AA}"/>
    <pc:docChg chg="undo custSel addSld delSld modSld sldOrd">
      <pc:chgData name="り ぶ" userId="e79b0678f96bfbc0" providerId="LiveId" clId="{99540704-64AD-46B7-92B5-CF93B3BE39AA}" dt="2024-02-02T05:44:14.061" v="895"/>
      <pc:docMkLst>
        <pc:docMk/>
      </pc:docMkLst>
      <pc:sldChg chg="modSp mod">
        <pc:chgData name="り ぶ" userId="e79b0678f96bfbc0" providerId="LiveId" clId="{99540704-64AD-46B7-92B5-CF93B3BE39AA}" dt="2024-01-07T06:00:52.415" v="58" actId="20577"/>
        <pc:sldMkLst>
          <pc:docMk/>
          <pc:sldMk cId="915836568" sldId="382"/>
        </pc:sldMkLst>
        <pc:spChg chg="mod">
          <ac:chgData name="り ぶ" userId="e79b0678f96bfbc0" providerId="LiveId" clId="{99540704-64AD-46B7-92B5-CF93B3BE39AA}" dt="2024-01-07T06:00:52.415" v="58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99540704-64AD-46B7-92B5-CF93B3BE39AA}" dt="2024-01-07T05:59:47.264" v="42" actId="14100"/>
          <ac:spMkLst>
            <pc:docMk/>
            <pc:sldMk cId="915836568" sldId="382"/>
            <ac:spMk id="4" creationId="{4F142E00-E156-308A-66D5-FCA64341C1B1}"/>
          </ac:spMkLst>
        </pc:spChg>
      </pc:sldChg>
      <pc:sldChg chg="modSp mod ord">
        <pc:chgData name="り ぶ" userId="e79b0678f96bfbc0" providerId="LiveId" clId="{99540704-64AD-46B7-92B5-CF93B3BE39AA}" dt="2024-02-02T02:24:26.335" v="517"/>
        <pc:sldMkLst>
          <pc:docMk/>
          <pc:sldMk cId="2803378345" sldId="384"/>
        </pc:sldMkLst>
        <pc:spChg chg="mod">
          <ac:chgData name="り ぶ" userId="e79b0678f96bfbc0" providerId="LiveId" clId="{99540704-64AD-46B7-92B5-CF93B3BE39AA}" dt="2024-01-25T00:13:19.262" v="269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99540704-64AD-46B7-92B5-CF93B3BE39AA}" dt="2024-01-25T00:13:31.023" v="286" actId="20577"/>
          <ac:spMkLst>
            <pc:docMk/>
            <pc:sldMk cId="2803378345" sldId="384"/>
            <ac:spMk id="5" creationId="{8A3E470E-24FE-090E-D397-3F260E71FD41}"/>
          </ac:spMkLst>
        </pc:spChg>
      </pc:sldChg>
      <pc:sldChg chg="addSp delSp modSp mod">
        <pc:chgData name="り ぶ" userId="e79b0678f96bfbc0" providerId="LiveId" clId="{99540704-64AD-46B7-92B5-CF93B3BE39AA}" dt="2024-02-01T02:41:50.079" v="380"/>
        <pc:sldMkLst>
          <pc:docMk/>
          <pc:sldMk cId="3765560559" sldId="385"/>
        </pc:sldMkLst>
        <pc:spChg chg="mod">
          <ac:chgData name="り ぶ" userId="e79b0678f96bfbc0" providerId="LiveId" clId="{99540704-64AD-46B7-92B5-CF93B3BE39AA}" dt="2024-02-01T02:41:50.079" v="380"/>
          <ac:spMkLst>
            <pc:docMk/>
            <pc:sldMk cId="3765560559" sldId="385"/>
            <ac:spMk id="2" creationId="{1CFA551F-F79B-B983-79B0-A43DD6D39EE2}"/>
          </ac:spMkLst>
        </pc:spChg>
        <pc:spChg chg="add mod">
          <ac:chgData name="り ぶ" userId="e79b0678f96bfbc0" providerId="LiveId" clId="{99540704-64AD-46B7-92B5-CF93B3BE39AA}" dt="2024-01-07T06:03:43.755" v="74" actId="1076"/>
          <ac:spMkLst>
            <pc:docMk/>
            <pc:sldMk cId="3765560559" sldId="385"/>
            <ac:spMk id="5" creationId="{D4C6BF37-05F2-9B96-930B-2004C805D081}"/>
          </ac:spMkLst>
        </pc:spChg>
        <pc:spChg chg="mod">
          <ac:chgData name="り ぶ" userId="e79b0678f96bfbc0" providerId="LiveId" clId="{99540704-64AD-46B7-92B5-CF93B3BE39AA}" dt="2024-01-07T06:05:30.844" v="133" actId="1076"/>
          <ac:spMkLst>
            <pc:docMk/>
            <pc:sldMk cId="3765560559" sldId="385"/>
            <ac:spMk id="7" creationId="{53BA9243-DD56-0AC8-3125-9D4852B117AC}"/>
          </ac:spMkLst>
        </pc:spChg>
        <pc:spChg chg="ord">
          <ac:chgData name="り ぶ" userId="e79b0678f96bfbc0" providerId="LiveId" clId="{99540704-64AD-46B7-92B5-CF93B3BE39AA}" dt="2024-01-07T06:03:31.243" v="71" actId="166"/>
          <ac:spMkLst>
            <pc:docMk/>
            <pc:sldMk cId="3765560559" sldId="385"/>
            <ac:spMk id="10" creationId="{0A217F20-EAD4-F02D-9BB5-A84E139ADCDC}"/>
          </ac:spMkLst>
        </pc:spChg>
        <pc:spChg chg="add del mod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1" creationId="{B96033D6-AF3A-C067-1B80-C70DB8CC5FC5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5" creationId="{FB13E419-8C18-0104-E06D-2943BEEE1871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7" creationId="{EDE42121-236C-7126-8668-C45829F1F94B}"/>
          </ac:spMkLst>
        </pc:spChg>
        <pc:spChg chg="add del mod">
          <ac:chgData name="り ぶ" userId="e79b0678f96bfbc0" providerId="LiveId" clId="{99540704-64AD-46B7-92B5-CF93B3BE39AA}" dt="2024-01-07T06:05:41.644" v="164" actId="1076"/>
          <ac:spMkLst>
            <pc:docMk/>
            <pc:sldMk cId="3765560559" sldId="385"/>
            <ac:spMk id="18" creationId="{D6747CBE-FF38-23DB-69F7-62D02ACA68A3}"/>
          </ac:spMkLst>
        </pc:spChg>
        <pc:spChg chg="add mod">
          <ac:chgData name="り ぶ" userId="e79b0678f96bfbc0" providerId="LiveId" clId="{99540704-64AD-46B7-92B5-CF93B3BE39AA}" dt="2024-01-07T06:05:08.353" v="84" actId="1076"/>
          <ac:spMkLst>
            <pc:docMk/>
            <pc:sldMk cId="3765560559" sldId="385"/>
            <ac:spMk id="25" creationId="{E9F71B02-2CD3-0FC6-BE19-B6B29CFC1587}"/>
          </ac:spMkLst>
        </pc:spChg>
        <pc:spChg chg="mod">
          <ac:chgData name="り ぶ" userId="e79b0678f96bfbc0" providerId="LiveId" clId="{99540704-64AD-46B7-92B5-CF93B3BE39AA}" dt="2024-01-07T06:06:42.149" v="226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99540704-64AD-46B7-92B5-CF93B3BE39AA}" dt="2024-01-07T06:05:58.878" v="166" actId="1076"/>
          <ac:spMkLst>
            <pc:docMk/>
            <pc:sldMk cId="3765560559" sldId="385"/>
            <ac:spMk id="28" creationId="{315C8F73-49BB-1BDB-A699-545ACC361023}"/>
          </ac:spMkLst>
        </pc:spChg>
        <pc:picChg chg="add mod">
          <ac:chgData name="り ぶ" userId="e79b0678f96bfbc0" providerId="LiveId" clId="{99540704-64AD-46B7-92B5-CF93B3BE39AA}" dt="2024-01-07T06:03:26.875" v="70" actId="1076"/>
          <ac:picMkLst>
            <pc:docMk/>
            <pc:sldMk cId="3765560559" sldId="385"/>
            <ac:picMk id="4" creationId="{88593820-4D4E-A661-B9E9-476116237A76}"/>
          </ac:picMkLst>
        </pc:picChg>
        <pc:picChg chg="del">
          <ac:chgData name="り ぶ" userId="e79b0678f96bfbc0" providerId="LiveId" clId="{99540704-64AD-46B7-92B5-CF93B3BE39AA}" dt="2024-01-07T06:03:23.474" v="69" actId="21"/>
          <ac:picMkLst>
            <pc:docMk/>
            <pc:sldMk cId="3765560559" sldId="385"/>
            <ac:picMk id="6" creationId="{C8D39A80-12D7-31C7-F000-012BEB6C0F79}"/>
          </ac:picMkLst>
        </pc:picChg>
        <pc:picChg chg="add del">
          <ac:chgData name="り ぶ" userId="e79b0678f96bfbc0" providerId="LiveId" clId="{99540704-64AD-46B7-92B5-CF93B3BE39AA}" dt="2024-01-07T06:04:07.119" v="77" actId="478"/>
          <ac:picMkLst>
            <pc:docMk/>
            <pc:sldMk cId="3765560559" sldId="385"/>
            <ac:picMk id="13" creationId="{D4A7F3F3-E5D9-A9DA-36A0-23BBC4248B64}"/>
          </ac:picMkLst>
        </pc:picChg>
        <pc:picChg chg="add del">
          <ac:chgData name="り ぶ" userId="e79b0678f96bfbc0" providerId="LiveId" clId="{99540704-64AD-46B7-92B5-CF93B3BE39AA}" dt="2024-01-07T06:04:00.338" v="76" actId="21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99540704-64AD-46B7-92B5-CF93B3BE39AA}" dt="2024-01-07T06:04:53.036" v="80" actId="1076"/>
          <ac:picMkLst>
            <pc:docMk/>
            <pc:sldMk cId="3765560559" sldId="385"/>
            <ac:picMk id="19" creationId="{5EF08510-31C3-972D-7B00-76D74BBC0D71}"/>
          </ac:picMkLst>
        </pc:picChg>
      </pc:sldChg>
      <pc:sldChg chg="modSp del mod">
        <pc:chgData name="り ぶ" userId="e79b0678f96bfbc0" providerId="LiveId" clId="{99540704-64AD-46B7-92B5-CF93B3BE39AA}" dt="2024-02-02T02:22:52.080" v="381" actId="2696"/>
        <pc:sldMkLst>
          <pc:docMk/>
          <pc:sldMk cId="525914061" sldId="386"/>
        </pc:sldMkLst>
        <pc:spChg chg="mod">
          <ac:chgData name="り ぶ" userId="e79b0678f96bfbc0" providerId="LiveId" clId="{99540704-64AD-46B7-92B5-CF93B3BE39AA}" dt="2024-01-25T00:14:19.614" v="330"/>
          <ac:spMkLst>
            <pc:docMk/>
            <pc:sldMk cId="525914061" sldId="386"/>
            <ac:spMk id="16" creationId="{C892717E-B1F0-FC80-4BA7-B37C371695BF}"/>
          </ac:spMkLst>
        </pc:spChg>
      </pc:sldChg>
      <pc:sldChg chg="modSp add mod">
        <pc:chgData name="り ぶ" userId="e79b0678f96bfbc0" providerId="LiveId" clId="{99540704-64AD-46B7-92B5-CF93B3BE39AA}" dt="2024-02-02T02:23:19.354" v="408"/>
        <pc:sldMkLst>
          <pc:docMk/>
          <pc:sldMk cId="1855547603" sldId="386"/>
        </pc:sldMkLst>
        <pc:spChg chg="mod">
          <ac:chgData name="り ぶ" userId="e79b0678f96bfbc0" providerId="LiveId" clId="{99540704-64AD-46B7-92B5-CF93B3BE39AA}" dt="2024-02-02T02:23:19.354" v="408"/>
          <ac:spMkLst>
            <pc:docMk/>
            <pc:sldMk cId="1855547603" sldId="386"/>
            <ac:spMk id="2" creationId="{AEE5861C-3AF9-BA52-7F11-7EAB1E6CCCE2}"/>
          </ac:spMkLst>
        </pc:spChg>
      </pc:sldChg>
      <pc:sldChg chg="modSp mod">
        <pc:chgData name="り ぶ" userId="e79b0678f96bfbc0" providerId="LiveId" clId="{99540704-64AD-46B7-92B5-CF93B3BE39AA}" dt="2024-02-02T03:27:43.462" v="803" actId="20577"/>
        <pc:sldMkLst>
          <pc:docMk/>
          <pc:sldMk cId="823133133" sldId="387"/>
        </pc:sldMkLst>
        <pc:spChg chg="mod">
          <ac:chgData name="り ぶ" userId="e79b0678f96bfbc0" providerId="LiveId" clId="{99540704-64AD-46B7-92B5-CF93B3BE39AA}" dt="2024-02-02T03:27:25.120" v="801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99540704-64AD-46B7-92B5-CF93B3BE39AA}" dt="2024-02-02T03:27:43.462" v="80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del">
        <pc:chgData name="り ぶ" userId="e79b0678f96bfbc0" providerId="LiveId" clId="{99540704-64AD-46B7-92B5-CF93B3BE39AA}" dt="2024-01-07T06:15:14.045" v="229" actId="2696"/>
        <pc:sldMkLst>
          <pc:docMk/>
          <pc:sldMk cId="2793555646" sldId="390"/>
        </pc:sldMkLst>
      </pc:sldChg>
      <pc:sldChg chg="del">
        <pc:chgData name="り ぶ" userId="e79b0678f96bfbc0" providerId="LiveId" clId="{99540704-64AD-46B7-92B5-CF93B3BE39AA}" dt="2024-01-07T06:10:00.179" v="228" actId="2696"/>
        <pc:sldMkLst>
          <pc:docMk/>
          <pc:sldMk cId="3910922472" sldId="391"/>
        </pc:sldMkLst>
      </pc:sldChg>
      <pc:sldChg chg="modSp mod">
        <pc:chgData name="り ぶ" userId="e79b0678f96bfbc0" providerId="LiveId" clId="{99540704-64AD-46B7-92B5-CF93B3BE39AA}" dt="2024-01-25T00:16:23.711" v="351"/>
        <pc:sldMkLst>
          <pc:docMk/>
          <pc:sldMk cId="1248543260" sldId="392"/>
        </pc:sldMkLst>
        <pc:spChg chg="mod">
          <ac:chgData name="り ぶ" userId="e79b0678f96bfbc0" providerId="LiveId" clId="{99540704-64AD-46B7-92B5-CF93B3BE39AA}" dt="2024-01-25T00:16:23.711" v="351"/>
          <ac:spMkLst>
            <pc:docMk/>
            <pc:sldMk cId="1248543260" sldId="392"/>
            <ac:spMk id="2" creationId="{C038CE32-DF60-0EF3-6889-F390F2ED5AF1}"/>
          </ac:spMkLst>
        </pc:spChg>
      </pc:sldChg>
      <pc:sldChg chg="add">
        <pc:chgData name="り ぶ" userId="e79b0678f96bfbc0" providerId="LiveId" clId="{99540704-64AD-46B7-92B5-CF93B3BE39AA}" dt="2024-01-07T06:09:57.572" v="227"/>
        <pc:sldMkLst>
          <pc:docMk/>
          <pc:sldMk cId="402782621" sldId="401"/>
        </pc:sldMkLst>
      </pc:sldChg>
      <pc:sldChg chg="delSp add del mod">
        <pc:chgData name="り ぶ" userId="e79b0678f96bfbc0" providerId="LiveId" clId="{99540704-64AD-46B7-92B5-CF93B3BE39AA}" dt="2024-01-25T00:18:30.854" v="355" actId="2696"/>
        <pc:sldMkLst>
          <pc:docMk/>
          <pc:sldMk cId="929751347" sldId="402"/>
        </pc:sldMkLst>
        <pc:spChg chg="del">
          <ac:chgData name="り ぶ" userId="e79b0678f96bfbc0" providerId="LiveId" clId="{99540704-64AD-46B7-92B5-CF93B3BE39AA}" dt="2024-01-25T00:16:04.111" v="332" actId="478"/>
          <ac:spMkLst>
            <pc:docMk/>
            <pc:sldMk cId="929751347" sldId="402"/>
            <ac:spMk id="20" creationId="{6B7CE074-8DF4-D104-2FD5-E444DC3F9EF4}"/>
          </ac:spMkLst>
        </pc:spChg>
      </pc:sldChg>
      <pc:sldChg chg="add del ord">
        <pc:chgData name="り ぶ" userId="e79b0678f96bfbc0" providerId="LiveId" clId="{99540704-64AD-46B7-92B5-CF93B3BE39AA}" dt="2024-02-02T04:28:03.789" v="807" actId="2696"/>
        <pc:sldMkLst>
          <pc:docMk/>
          <pc:sldMk cId="2947577912" sldId="402"/>
        </pc:sldMkLst>
      </pc:sldChg>
      <pc:sldChg chg="add">
        <pc:chgData name="り ぶ" userId="e79b0678f96bfbc0" providerId="LiveId" clId="{99540704-64AD-46B7-92B5-CF93B3BE39AA}" dt="2024-01-25T00:18:25.652" v="354"/>
        <pc:sldMkLst>
          <pc:docMk/>
          <pc:sldMk cId="262102596" sldId="403"/>
        </pc:sldMkLst>
      </pc:sldChg>
      <pc:sldChg chg="add del">
        <pc:chgData name="り ぶ" userId="e79b0678f96bfbc0" providerId="LiveId" clId="{99540704-64AD-46B7-92B5-CF93B3BE39AA}" dt="2024-01-25T00:18:21.135" v="353" actId="2696"/>
        <pc:sldMkLst>
          <pc:docMk/>
          <pc:sldMk cId="1838657718" sldId="403"/>
        </pc:sldMkLst>
      </pc:sldChg>
      <pc:sldChg chg="add">
        <pc:chgData name="り ぶ" userId="e79b0678f96bfbc0" providerId="LiveId" clId="{99540704-64AD-46B7-92B5-CF93B3BE39AA}" dt="2024-02-01T00:52:53.186" v="357"/>
        <pc:sldMkLst>
          <pc:docMk/>
          <pc:sldMk cId="12121566" sldId="404"/>
        </pc:sldMkLst>
      </pc:sldChg>
      <pc:sldChg chg="modSp new mod ord">
        <pc:chgData name="り ぶ" userId="e79b0678f96bfbc0" providerId="LiveId" clId="{99540704-64AD-46B7-92B5-CF93B3BE39AA}" dt="2024-02-02T05:44:14.061" v="895"/>
        <pc:sldMkLst>
          <pc:docMk/>
          <pc:sldMk cId="1878946452" sldId="405"/>
        </pc:sldMkLst>
        <pc:spChg chg="mod">
          <ac:chgData name="り ぶ" userId="e79b0678f96bfbc0" providerId="LiveId" clId="{99540704-64AD-46B7-92B5-CF93B3BE39AA}" dt="2024-02-02T02:23:54.584" v="453"/>
          <ac:spMkLst>
            <pc:docMk/>
            <pc:sldMk cId="1878946452" sldId="405"/>
            <ac:spMk id="2" creationId="{FF6F65B9-5503-A477-BECC-D17B01DDC9AA}"/>
          </ac:spMkLst>
        </pc:spChg>
        <pc:spChg chg="mod">
          <ac:chgData name="り ぶ" userId="e79b0678f96bfbc0" providerId="LiveId" clId="{99540704-64AD-46B7-92B5-CF93B3BE39AA}" dt="2024-02-02T05:44:14.061" v="895"/>
          <ac:spMkLst>
            <pc:docMk/>
            <pc:sldMk cId="1878946452" sldId="405"/>
            <ac:spMk id="3" creationId="{EAAE3371-97FC-9188-6817-9710762724A5}"/>
          </ac:spMkLst>
        </pc:spChg>
      </pc:sldChg>
      <pc:sldChg chg="add">
        <pc:chgData name="り ぶ" userId="e79b0678f96bfbc0" providerId="LiveId" clId="{99540704-64AD-46B7-92B5-CF93B3BE39AA}" dt="2024-02-02T04:28:00.962" v="806"/>
        <pc:sldMkLst>
          <pc:docMk/>
          <pc:sldMk cId="301633798" sldId="406"/>
        </pc:sldMkLst>
      </pc:sldChg>
    </pc:docChg>
  </pc:docChgLst>
  <pc:docChgLst>
    <pc:chgData name="り ぶ" userId="e79b0678f96bfbc0" providerId="LiveId" clId="{133593E3-A8B3-48D7-9794-00D3F46BD526}"/>
    <pc:docChg chg="custSel addSld delSld modSld sldOrd">
      <pc:chgData name="り ぶ" userId="e79b0678f96bfbc0" providerId="LiveId" clId="{133593E3-A8B3-48D7-9794-00D3F46BD526}" dt="2024-04-04T08:47:22.380" v="311" actId="2696"/>
      <pc:docMkLst>
        <pc:docMk/>
      </pc:docMkLst>
      <pc:sldChg chg="delSp modSp mod">
        <pc:chgData name="り ぶ" userId="e79b0678f96bfbc0" providerId="LiveId" clId="{133593E3-A8B3-48D7-9794-00D3F46BD526}" dt="2024-04-04T08:39:15.452" v="151" actId="21"/>
        <pc:sldMkLst>
          <pc:docMk/>
          <pc:sldMk cId="2803378345" sldId="384"/>
        </pc:sldMkLst>
        <pc:spChg chg="mod">
          <ac:chgData name="り ぶ" userId="e79b0678f96bfbc0" providerId="LiveId" clId="{133593E3-A8B3-48D7-9794-00D3F46BD526}" dt="2024-04-04T08:39:00.779" v="150" actId="20577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133593E3-A8B3-48D7-9794-00D3F46BD526}" dt="2024-04-04T08:38:42.392" v="143" actId="1076"/>
          <ac:spMkLst>
            <pc:docMk/>
            <pc:sldMk cId="2803378345" sldId="384"/>
            <ac:spMk id="5" creationId="{8A3E470E-24FE-090E-D397-3F260E71FD41}"/>
          </ac:spMkLst>
        </pc:spChg>
        <pc:spChg chg="del">
          <ac:chgData name="り ぶ" userId="e79b0678f96bfbc0" providerId="LiveId" clId="{133593E3-A8B3-48D7-9794-00D3F46BD526}" dt="2024-04-04T08:39:15.452" v="151" actId="21"/>
          <ac:spMkLst>
            <pc:docMk/>
            <pc:sldMk cId="2803378345" sldId="384"/>
            <ac:spMk id="6" creationId="{FA2D12E6-EBF8-F0A2-8821-B11BA26DFF71}"/>
          </ac:spMkLst>
        </pc:spChg>
      </pc:sldChg>
      <pc:sldChg chg="modSp mod">
        <pc:chgData name="り ぶ" userId="e79b0678f96bfbc0" providerId="LiveId" clId="{133593E3-A8B3-48D7-9794-00D3F46BD526}" dt="2024-04-04T08:37:17.220" v="121" actId="14100"/>
        <pc:sldMkLst>
          <pc:docMk/>
          <pc:sldMk cId="1855547603" sldId="386"/>
        </pc:sldMkLst>
        <pc:spChg chg="mod">
          <ac:chgData name="り ぶ" userId="e79b0678f96bfbc0" providerId="LiveId" clId="{133593E3-A8B3-48D7-9794-00D3F46BD526}" dt="2024-04-04T08:37:17.220" v="121" actId="14100"/>
          <ac:spMkLst>
            <pc:docMk/>
            <pc:sldMk cId="1855547603" sldId="386"/>
            <ac:spMk id="16" creationId="{6E1E7BC2-16B1-904F-5FC6-58DD06B3C5AA}"/>
          </ac:spMkLst>
        </pc:spChg>
      </pc:sldChg>
      <pc:sldChg chg="del">
        <pc:chgData name="り ぶ" userId="e79b0678f96bfbc0" providerId="LiveId" clId="{133593E3-A8B3-48D7-9794-00D3F46BD526}" dt="2024-04-04T08:47:22.380" v="311" actId="2696"/>
        <pc:sldMkLst>
          <pc:docMk/>
          <pc:sldMk cId="823133133" sldId="387"/>
        </pc:sldMkLst>
      </pc:sldChg>
      <pc:sldChg chg="ord">
        <pc:chgData name="り ぶ" userId="e79b0678f96bfbc0" providerId="LiveId" clId="{133593E3-A8B3-48D7-9794-00D3F46BD526}" dt="2024-04-04T08:40:16.653" v="153"/>
        <pc:sldMkLst>
          <pc:docMk/>
          <pc:sldMk cId="12121566" sldId="404"/>
        </pc:sldMkLst>
      </pc:sldChg>
      <pc:sldChg chg="modSp mod">
        <pc:chgData name="り ぶ" userId="e79b0678f96bfbc0" providerId="LiveId" clId="{133593E3-A8B3-48D7-9794-00D3F46BD526}" dt="2024-04-04T08:37:52.863" v="140" actId="20577"/>
        <pc:sldMkLst>
          <pc:docMk/>
          <pc:sldMk cId="1878946452" sldId="405"/>
        </pc:sldMkLst>
        <pc:spChg chg="mod">
          <ac:chgData name="り ぶ" userId="e79b0678f96bfbc0" providerId="LiveId" clId="{133593E3-A8B3-48D7-9794-00D3F46BD526}" dt="2024-04-04T08:37:52.863" v="140" actId="20577"/>
          <ac:spMkLst>
            <pc:docMk/>
            <pc:sldMk cId="1878946452" sldId="405"/>
            <ac:spMk id="3" creationId="{EAAE3371-97FC-9188-6817-9710762724A5}"/>
          </ac:spMkLst>
        </pc:spChg>
      </pc:sldChg>
      <pc:sldChg chg="modSp mod">
        <pc:chgData name="り ぶ" userId="e79b0678f96bfbc0" providerId="LiveId" clId="{133593E3-A8B3-48D7-9794-00D3F46BD526}" dt="2024-04-04T08:36:15.329" v="82" actId="14100"/>
        <pc:sldMkLst>
          <pc:docMk/>
          <pc:sldMk cId="1696386486" sldId="410"/>
        </pc:sldMkLst>
        <pc:spChg chg="mod">
          <ac:chgData name="り ぶ" userId="e79b0678f96bfbc0" providerId="LiveId" clId="{133593E3-A8B3-48D7-9794-00D3F46BD526}" dt="2024-04-04T08:36:15.329" v="82" actId="14100"/>
          <ac:spMkLst>
            <pc:docMk/>
            <pc:sldMk cId="1696386486" sldId="410"/>
            <ac:spMk id="5" creationId="{71C2A481-9E6D-C82D-1AC7-7C4A18C85C4F}"/>
          </ac:spMkLst>
        </pc:spChg>
      </pc:sldChg>
      <pc:sldChg chg="modSp new mod">
        <pc:chgData name="り ぶ" userId="e79b0678f96bfbc0" providerId="LiveId" clId="{133593E3-A8B3-48D7-9794-00D3F46BD526}" dt="2024-04-04T08:34:52.650" v="51"/>
        <pc:sldMkLst>
          <pc:docMk/>
          <pc:sldMk cId="1078225765" sldId="416"/>
        </pc:sldMkLst>
        <pc:spChg chg="mod">
          <ac:chgData name="り ぶ" userId="e79b0678f96bfbc0" providerId="LiveId" clId="{133593E3-A8B3-48D7-9794-00D3F46BD526}" dt="2024-04-04T08:34:52.650" v="51"/>
          <ac:spMkLst>
            <pc:docMk/>
            <pc:sldMk cId="1078225765" sldId="416"/>
            <ac:spMk id="2" creationId="{6CFFFB0D-68F4-ED6B-D3F5-394700E864B5}"/>
          </ac:spMkLst>
        </pc:spChg>
      </pc:sldChg>
      <pc:sldChg chg="modSp new mod">
        <pc:chgData name="り ぶ" userId="e79b0678f96bfbc0" providerId="LiveId" clId="{133593E3-A8B3-48D7-9794-00D3F46BD526}" dt="2024-04-04T08:40:45.055" v="206"/>
        <pc:sldMkLst>
          <pc:docMk/>
          <pc:sldMk cId="2162356284" sldId="417"/>
        </pc:sldMkLst>
        <pc:spChg chg="mod">
          <ac:chgData name="り ぶ" userId="e79b0678f96bfbc0" providerId="LiveId" clId="{133593E3-A8B3-48D7-9794-00D3F46BD526}" dt="2024-04-04T08:40:45.055" v="206"/>
          <ac:spMkLst>
            <pc:docMk/>
            <pc:sldMk cId="2162356284" sldId="417"/>
            <ac:spMk id="2" creationId="{272FEE3A-9C2F-A2FD-06CE-B569F637A416}"/>
          </ac:spMkLst>
        </pc:spChg>
      </pc:sldChg>
      <pc:sldChg chg="add del">
        <pc:chgData name="り ぶ" userId="e79b0678f96bfbc0" providerId="LiveId" clId="{133593E3-A8B3-48D7-9794-00D3F46BD526}" dt="2024-04-04T08:41:11.307" v="208" actId="2696"/>
        <pc:sldMkLst>
          <pc:docMk/>
          <pc:sldMk cId="3149769201" sldId="50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23806428" sldId="51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408879859" sldId="51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70763989" sldId="51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0305898" sldId="51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714215342" sldId="51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658225683" sldId="51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31380792" sldId="52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744630935" sldId="52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703072708" sldId="52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5744823" sldId="523"/>
        </pc:sldMkLst>
      </pc:sldChg>
      <pc:sldChg chg="modSp add mod">
        <pc:chgData name="り ぶ" userId="e79b0678f96bfbc0" providerId="LiveId" clId="{133593E3-A8B3-48D7-9794-00D3F46BD526}" dt="2024-04-04T08:45:10.725" v="309" actId="20577"/>
        <pc:sldMkLst>
          <pc:docMk/>
          <pc:sldMk cId="1752134475" sldId="539"/>
        </pc:sldMkLst>
        <pc:spChg chg="mod">
          <ac:chgData name="り ぶ" userId="e79b0678f96bfbc0" providerId="LiveId" clId="{133593E3-A8B3-48D7-9794-00D3F46BD526}" dt="2024-04-04T08:45:10.725" v="309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97262359" sldId="54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78480328" sldId="54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205939482" sldId="54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650983268" sldId="54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7095439" sldId="544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81371838" sldId="545"/>
        </pc:sldMkLst>
      </pc:sldChg>
      <pc:sldChg chg="delSp add mod">
        <pc:chgData name="り ぶ" userId="e79b0678f96bfbc0" providerId="LiveId" clId="{133593E3-A8B3-48D7-9794-00D3F46BD526}" dt="2024-04-04T08:46:21.499" v="310" actId="21"/>
        <pc:sldMkLst>
          <pc:docMk/>
          <pc:sldMk cId="1910514616" sldId="546"/>
        </pc:sldMkLst>
        <pc:spChg chg="del">
          <ac:chgData name="り ぶ" userId="e79b0678f96bfbc0" providerId="LiveId" clId="{133593E3-A8B3-48D7-9794-00D3F46BD526}" dt="2024-04-04T08:46:21.499" v="310" actId="21"/>
          <ac:spMkLst>
            <pc:docMk/>
            <pc:sldMk cId="1910514616" sldId="546"/>
            <ac:spMk id="4" creationId="{06B131CA-3A19-B717-CDEC-5BA1D55613C3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491981538" sldId="54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146384215" sldId="54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68871687" sldId="54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64184096" sldId="5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2024/6/4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465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973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1752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376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447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7621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ja-JP"/>
              <a:t>© 2023 Hiroshima Prefecture.</a:t>
            </a:r>
          </a:p>
          <a:p>
            <a:r>
              <a:rPr lang="en-US" altLang="ja-JP"/>
              <a:t>All rights reserved.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341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ja-JP"/>
              <a:t>© 2023 Hiroshima Prefecture.</a:t>
            </a:r>
          </a:p>
          <a:p>
            <a:r>
              <a:rPr lang="en-US" altLang="ja-JP"/>
              <a:t>All rights reserved.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09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579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23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984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1598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591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54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029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584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j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qiita.com/toranoko92114/items/08b287e54bdc36943375" TargetMode="External"/><Relationship Id="rId4" Type="http://schemas.openxmlformats.org/officeDocument/2006/relationships/hyperlink" Target="https://docs.python.org/ja/3/using/mac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rkswithweb/MQTTBo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egur/items/0536ced1fe741b55713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ja-JP" dirty="0"/>
              <a:t>IoT</a:t>
            </a:r>
            <a:r>
              <a:rPr kumimoji="1" lang="ja-JP" altLang="en-US" dirty="0"/>
              <a:t>用センサ端末開発環境評価実験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kumimoji="1" lang="ja-JP" altLang="en-US" sz="2000"/>
              <a:t>野呂正明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DA6A2-8BAB-F6D5-31E0-8FE7109A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8D7FB4-03FB-7D56-BEAD-700AA34D4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下記</a:t>
            </a:r>
            <a:r>
              <a:rPr lang="en-US" altLang="ja-JP" dirty="0"/>
              <a:t>2</a:t>
            </a:r>
            <a:r>
              <a:rPr lang="ja-JP" altLang="en-US" dirty="0"/>
              <a:t>つの方法のうち，いずれかでインストール</a:t>
            </a:r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1</a:t>
            </a:r>
          </a:p>
          <a:p>
            <a:pPr lvl="1"/>
            <a:r>
              <a:rPr lang="en-US" altLang="ja-JP" dirty="0">
                <a:hlinkClick r:id="rId3"/>
              </a:rPr>
              <a:t>https://www.python.org/downloads/windows/</a:t>
            </a:r>
            <a:r>
              <a:rPr lang="ja-JP" altLang="en-US" dirty="0"/>
              <a:t>からインストーラをダウンロードしてインストール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</a:p>
          <a:p>
            <a:pPr lvl="1"/>
            <a:r>
              <a:rPr lang="ja-JP" altLang="en-US" dirty="0"/>
              <a:t>マイクロソフトストアから</a:t>
            </a:r>
            <a:r>
              <a:rPr lang="en-US" altLang="ja-JP" dirty="0"/>
              <a:t>Python</a:t>
            </a:r>
            <a:r>
              <a:rPr lang="ja-JP" altLang="en-US" dirty="0"/>
              <a:t>をインストール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417628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8162C-266D-98DE-6CA0-63D7026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ライブラリのインストール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1EABB6-1B73-CE2D-912B-D3ED387E6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コマンドプロンプトや</a:t>
            </a:r>
            <a:r>
              <a:rPr lang="en-US" altLang="ja-JP" dirty="0"/>
              <a:t>PowerShell</a:t>
            </a:r>
            <a:r>
              <a:rPr lang="ja-JP" altLang="en-US" dirty="0"/>
              <a:t>で以下のコマンド</a:t>
            </a:r>
            <a:r>
              <a:rPr lang="en-US" altLang="ja-JP" dirty="0"/>
              <a:t>(3</a:t>
            </a:r>
            <a:r>
              <a:rPr lang="ja-JP" altLang="en-US" dirty="0"/>
              <a:t>つ</a:t>
            </a:r>
            <a:r>
              <a:rPr lang="en-US" altLang="ja-JP" dirty="0"/>
              <a:t>)</a:t>
            </a:r>
            <a:r>
              <a:rPr lang="ja-JP" altLang="en-US" dirty="0"/>
              <a:t>を実行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PyYAML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r>
              <a:rPr lang="en-US" altLang="ja-JP" dirty="0"/>
              <a:t>-multi-page --upgrade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75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272D2-01F6-7157-DE4A-AD1BBC1B9D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OSS</a:t>
            </a:r>
            <a:r>
              <a:rPr kumimoji="1" lang="ja-JP" altLang="en-US" dirty="0"/>
              <a:t>インストール環境の構築と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72FDCC-EF63-7B7E-DFA5-9597927AF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6517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F1F02-1451-4039-3894-389EAE2A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15C651-B9CB-654C-D061-690F80420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8679600" cy="3334217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Homebrew</a:t>
            </a:r>
          </a:p>
          <a:p>
            <a:pPr lvl="1"/>
            <a:r>
              <a:rPr lang="ja-JP" altLang="en-US" dirty="0"/>
              <a:t>「</a:t>
            </a:r>
            <a:r>
              <a:rPr lang="en-US" altLang="ja-JP" dirty="0">
                <a:hlinkClick r:id="rId3"/>
              </a:rPr>
              <a:t>https://brew.sh/ja/</a:t>
            </a:r>
            <a:r>
              <a:rPr lang="ja-JP" altLang="en-US" dirty="0"/>
              <a:t>」に従い，インストール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en-US" altLang="ja-JP" dirty="0"/>
              <a:t>Python : </a:t>
            </a:r>
            <a:r>
              <a:rPr lang="ja-JP" altLang="en-US" dirty="0"/>
              <a:t>以下のいずれかの方法を用いる</a:t>
            </a:r>
            <a:endParaRPr lang="en-US" altLang="ja-JP" dirty="0"/>
          </a:p>
          <a:p>
            <a:pPr lvl="1"/>
            <a:r>
              <a:rPr lang="ja-JP" altLang="en-US" dirty="0"/>
              <a:t>「</a:t>
            </a:r>
            <a:r>
              <a:rPr kumimoji="1" lang="en-US" altLang="ja-JP" dirty="0">
                <a:hlinkClick r:id="rId4"/>
              </a:rPr>
              <a:t>https://docs.python.org/ja/3/using/mac.html</a:t>
            </a:r>
            <a:r>
              <a:rPr kumimoji="1" lang="ja-JP" altLang="en-US" dirty="0"/>
              <a:t>」に従い，インストール</a:t>
            </a:r>
            <a:endParaRPr kumimoji="1" lang="en-US" altLang="ja-JP" dirty="0"/>
          </a:p>
          <a:p>
            <a:pPr lvl="1"/>
            <a:r>
              <a:rPr lang="ja-JP" altLang="en-US" dirty="0"/>
              <a:t>「</a:t>
            </a:r>
            <a:r>
              <a:rPr lang="en-US" altLang="ja-JP" dirty="0">
                <a:hlinkClick r:id="rId5"/>
              </a:rPr>
              <a:t>https://qiita.com/toranoko92114/items/08b287e54bdc36943375</a:t>
            </a:r>
            <a:r>
              <a:rPr lang="ja-JP" altLang="en-US" dirty="0"/>
              <a:t>」を参考に</a:t>
            </a:r>
            <a:r>
              <a:rPr lang="en-US" altLang="ja-JP" dirty="0"/>
              <a:t>Homebrew</a:t>
            </a:r>
            <a:r>
              <a:rPr lang="ja-JP" altLang="en-US" dirty="0"/>
              <a:t>でインストール</a:t>
            </a:r>
            <a:endParaRPr kumimoji="1" lang="en-US" altLang="ja-JP" dirty="0"/>
          </a:p>
          <a:p>
            <a:pPr lvl="2"/>
            <a:endParaRPr kumimoji="1" lang="en-US" altLang="ja-JP" dirty="0"/>
          </a:p>
          <a:p>
            <a:r>
              <a:rPr kumimoji="1" lang="en-US" altLang="ja-JP" dirty="0"/>
              <a:t>pip</a:t>
            </a:r>
          </a:p>
          <a:p>
            <a:pPr lvl="1"/>
            <a:r>
              <a:rPr kumimoji="1" lang="ja-JP" altLang="en-US" dirty="0"/>
              <a:t>以下のコマンドで，</a:t>
            </a:r>
            <a:r>
              <a:rPr kumimoji="1" lang="en-US" altLang="ja-JP" dirty="0"/>
              <a:t>pip</a:t>
            </a:r>
            <a:r>
              <a:rPr kumimoji="1" lang="ja-JP" altLang="en-US" dirty="0"/>
              <a:t>をインストール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CDC5F3-9F95-9E97-36E7-F1D08E89B703}"/>
              </a:ext>
            </a:extLst>
          </p:cNvPr>
          <p:cNvSpPr/>
          <p:nvPr/>
        </p:nvSpPr>
        <p:spPr>
          <a:xfrm>
            <a:off x="855921" y="4193100"/>
            <a:ext cx="5108944" cy="643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$ curl https://bootstrap.pypa.io/get-pip.py -o get-pip.py</a:t>
            </a:r>
          </a:p>
          <a:p>
            <a:r>
              <a:rPr kumimoji="1" lang="en-US" altLang="ja-JP" sz="1400" dirty="0">
                <a:solidFill>
                  <a:schemeClr val="tx1"/>
                </a:solidFill>
              </a:rPr>
              <a:t>$ python3 get-pip.py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121246E-2111-6A82-1302-A447738DAFB6}"/>
              </a:ext>
            </a:extLst>
          </p:cNvPr>
          <p:cNvSpPr/>
          <p:nvPr/>
        </p:nvSpPr>
        <p:spPr>
          <a:xfrm>
            <a:off x="5466778" y="1056360"/>
            <a:ext cx="1542314" cy="580820"/>
          </a:xfrm>
          <a:prstGeom prst="wedgeRectCallout">
            <a:avLst>
              <a:gd name="adj1" fmla="val -68161"/>
              <a:gd name="adj2" fmla="val 777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本資料の末尾に解説資料を添付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40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8162C-266D-98DE-6CA0-63D7026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ライブラリのインストール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1EABB6-1B73-CE2D-912B-D3ED387E6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ターミナルで以下のコマンド</a:t>
            </a:r>
            <a:r>
              <a:rPr lang="en-US" altLang="ja-JP" dirty="0"/>
              <a:t>(3</a:t>
            </a:r>
            <a:r>
              <a:rPr lang="ja-JP" altLang="en-US" dirty="0"/>
              <a:t>つ</a:t>
            </a:r>
            <a:r>
              <a:rPr lang="en-US" altLang="ja-JP" dirty="0"/>
              <a:t>)</a:t>
            </a:r>
            <a:r>
              <a:rPr lang="ja-JP" altLang="en-US" dirty="0"/>
              <a:t>を実行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PyYAML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r>
              <a:rPr lang="en-US" altLang="ja-JP" dirty="0"/>
              <a:t>-multi-page --upgrade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557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FA4A1C-670C-A769-0ADC-8958CEEEF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790018-BD87-A217-9DB6-C4BA29B4D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090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1B41F-B71E-F845-033C-61596644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D06AC4-34F5-9627-7734-7DDE862C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下記</a:t>
            </a:r>
            <a:r>
              <a:rPr lang="en-US" altLang="ja-JP" dirty="0"/>
              <a:t>2</a:t>
            </a:r>
            <a:r>
              <a:rPr lang="ja-JP" altLang="en-US" dirty="0"/>
              <a:t>つの方法のうち，いずれかでインストール</a:t>
            </a:r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1</a:t>
            </a:r>
          </a:p>
          <a:p>
            <a:pPr lvl="1"/>
            <a:r>
              <a:rPr lang="en-US" altLang="ja-JP" dirty="0">
                <a:hlinkClick r:id="rId3"/>
              </a:rPr>
              <a:t>https://www.arduino.cc/en/software</a:t>
            </a:r>
            <a:r>
              <a:rPr lang="ja-JP" altLang="en-US" dirty="0"/>
              <a:t>からインストーラをダウンロード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</a:p>
          <a:p>
            <a:pPr lvl="1"/>
            <a:r>
              <a:rPr lang="ja-JP" altLang="en-US" dirty="0"/>
              <a:t>マイクロソフトストアから</a:t>
            </a:r>
            <a:r>
              <a:rPr lang="en-US" altLang="ja-JP" dirty="0"/>
              <a:t>Arduino IDE</a:t>
            </a:r>
            <a:r>
              <a:rPr lang="ja-JP" altLang="en-US" dirty="0"/>
              <a:t>をインストール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964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1B41F-B71E-F845-033C-61596644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Mac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D06AC4-34F5-9627-7734-7DDE862C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https://www.arduino.cc/en/software</a:t>
            </a:r>
            <a:r>
              <a:rPr lang="ja-JP" altLang="en-US" dirty="0"/>
              <a:t>からインストーラをダウンロード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500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BCDDD8-2D0C-59D1-5A28-EC305CD1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Apple</a:t>
            </a:r>
            <a:r>
              <a:rPr kumimoji="1" lang="ja-JP" altLang="en-US" dirty="0"/>
              <a:t>製</a:t>
            </a:r>
            <a:r>
              <a:rPr kumimoji="1" lang="en-US" altLang="ja-JP" dirty="0"/>
              <a:t>CPU</a:t>
            </a:r>
            <a:r>
              <a:rPr kumimoji="1" lang="ja-JP" altLang="en-US" dirty="0"/>
              <a:t>搭載の</a:t>
            </a:r>
            <a:r>
              <a:rPr kumimoji="1" lang="en-US" altLang="ja-JP" dirty="0"/>
              <a:t>Mac</a:t>
            </a:r>
            <a:r>
              <a:rPr kumimoji="1" lang="ja-JP" altLang="en-US" dirty="0"/>
              <a:t>を使う場合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2FACAB-1615-D547-2C25-C9AE4BEB8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以下の</a:t>
            </a:r>
            <a:r>
              <a:rPr lang="en-US" altLang="ja-JP" dirty="0"/>
              <a:t>URL</a:t>
            </a:r>
            <a:r>
              <a:rPr lang="ja-JP" altLang="en-US" dirty="0"/>
              <a:t>の「</a:t>
            </a:r>
            <a:r>
              <a:rPr lang="en-US" altLang="ja-JP" dirty="0"/>
              <a:t>Manual Installation</a:t>
            </a:r>
            <a:r>
              <a:rPr lang="ja-JP" altLang="en-US" dirty="0"/>
              <a:t>」を参照し，「</a:t>
            </a:r>
            <a:r>
              <a:rPr lang="en-US" altLang="ja-JP" dirty="0"/>
              <a:t>Rosetta</a:t>
            </a:r>
            <a:r>
              <a:rPr lang="ja-JP" altLang="en-US" dirty="0"/>
              <a:t>」をインストールする</a:t>
            </a:r>
            <a:endParaRPr lang="en-US" altLang="ja-JP" dirty="0"/>
          </a:p>
          <a:p>
            <a:pPr lvl="1"/>
            <a:r>
              <a:rPr lang="en-US" altLang="ja-JP" dirty="0"/>
              <a:t>https://support.arduino.cc/hc/en-us/articles/7765785712156-Error-bad-CPU-type-in-executable-on-macOS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30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C2623B-744D-7315-4B41-115A078BA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MQTT</a:t>
            </a:r>
            <a:r>
              <a:rPr lang="ja-JP" altLang="en-US" dirty="0"/>
              <a:t>クライアントソフトのインストール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2A174A-E46B-34A2-8504-68BD671D87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48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EF8221B-2039-2572-30C3-65B6D030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センサ系</a:t>
            </a:r>
            <a:r>
              <a:rPr lang="en-US" altLang="ja-JP" dirty="0"/>
              <a:t>IoT</a:t>
            </a:r>
            <a:r>
              <a:rPr lang="ja-JP" altLang="en-US" dirty="0"/>
              <a:t>システム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99E23B-DED6-6FAF-C46E-C1A54A0AFC48}"/>
              </a:ext>
            </a:extLst>
          </p:cNvPr>
          <p:cNvSpPr/>
          <p:nvPr/>
        </p:nvSpPr>
        <p:spPr>
          <a:xfrm>
            <a:off x="315479" y="1197939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雲 5">
            <a:extLst>
              <a:ext uri="{FF2B5EF4-FFF2-40B4-BE49-F238E27FC236}">
                <a16:creationId xmlns:a16="http://schemas.microsoft.com/office/drawing/2014/main" id="{01D750F5-01EA-9E88-FCBB-9F965040BDB9}"/>
              </a:ext>
            </a:extLst>
          </p:cNvPr>
          <p:cNvSpPr/>
          <p:nvPr/>
        </p:nvSpPr>
        <p:spPr>
          <a:xfrm>
            <a:off x="4047762" y="2876315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7" name="雲 6">
            <a:extLst>
              <a:ext uri="{FF2B5EF4-FFF2-40B4-BE49-F238E27FC236}">
                <a16:creationId xmlns:a16="http://schemas.microsoft.com/office/drawing/2014/main" id="{FCFE1B37-921B-B614-DE95-2998D8D25377}"/>
              </a:ext>
            </a:extLst>
          </p:cNvPr>
          <p:cNvSpPr/>
          <p:nvPr/>
        </p:nvSpPr>
        <p:spPr>
          <a:xfrm>
            <a:off x="882075" y="289451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2FA6FE30-618D-28FA-B35B-7A2BBFEC62D6}"/>
              </a:ext>
            </a:extLst>
          </p:cNvPr>
          <p:cNvSpPr/>
          <p:nvPr/>
        </p:nvSpPr>
        <p:spPr>
          <a:xfrm>
            <a:off x="1800709" y="1667275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A4E45C-E619-6223-E40C-4F195902735B}"/>
              </a:ext>
            </a:extLst>
          </p:cNvPr>
          <p:cNvSpPr/>
          <p:nvPr/>
        </p:nvSpPr>
        <p:spPr>
          <a:xfrm>
            <a:off x="1462042" y="246568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11A52E-234C-D615-9414-8E8BE324A3E0}"/>
              </a:ext>
            </a:extLst>
          </p:cNvPr>
          <p:cNvSpPr/>
          <p:nvPr/>
        </p:nvSpPr>
        <p:spPr>
          <a:xfrm>
            <a:off x="3788682" y="241488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E061F07-9B0C-5ACE-C12D-E34BFCCADE2B}"/>
              </a:ext>
            </a:extLst>
          </p:cNvPr>
          <p:cNvSpPr/>
          <p:nvPr/>
        </p:nvSpPr>
        <p:spPr>
          <a:xfrm>
            <a:off x="2623669" y="126214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84260FF-4A4D-CB41-E9F2-7C2326835F7B}"/>
              </a:ext>
            </a:extLst>
          </p:cNvPr>
          <p:cNvSpPr/>
          <p:nvPr/>
        </p:nvSpPr>
        <p:spPr>
          <a:xfrm>
            <a:off x="485413" y="3331822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3891698-DDBB-B195-79ED-727673D10692}"/>
              </a:ext>
            </a:extLst>
          </p:cNvPr>
          <p:cNvSpPr/>
          <p:nvPr/>
        </p:nvSpPr>
        <p:spPr>
          <a:xfrm>
            <a:off x="1328693" y="3605719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804F3-EC18-AE32-652B-668F326F3772}"/>
              </a:ext>
            </a:extLst>
          </p:cNvPr>
          <p:cNvSpPr/>
          <p:nvPr/>
        </p:nvSpPr>
        <p:spPr>
          <a:xfrm>
            <a:off x="2285002" y="3446121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0DDB30D-3656-1A30-5FAF-39730A81D415}"/>
              </a:ext>
            </a:extLst>
          </p:cNvPr>
          <p:cNvSpPr/>
          <p:nvPr/>
        </p:nvSpPr>
        <p:spPr>
          <a:xfrm>
            <a:off x="3951242" y="3514701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1196C4-41E8-6B26-D071-7887FBF829BD}"/>
              </a:ext>
            </a:extLst>
          </p:cNvPr>
          <p:cNvSpPr/>
          <p:nvPr/>
        </p:nvSpPr>
        <p:spPr>
          <a:xfrm>
            <a:off x="4794522" y="3590479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6FBF05E-928F-EA28-0576-731561CEC02E}"/>
              </a:ext>
            </a:extLst>
          </p:cNvPr>
          <p:cNvSpPr/>
          <p:nvPr/>
        </p:nvSpPr>
        <p:spPr>
          <a:xfrm>
            <a:off x="5520115" y="3380928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B11FB4A2-DA29-CDEF-9C22-B442122898E2}"/>
              </a:ext>
            </a:extLst>
          </p:cNvPr>
          <p:cNvSpPr/>
          <p:nvPr/>
        </p:nvSpPr>
        <p:spPr>
          <a:xfrm>
            <a:off x="5156896" y="2731535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A8BAB528-9FDE-B9BF-1E2E-CD2A2E5A7243}"/>
              </a:ext>
            </a:extLst>
          </p:cNvPr>
          <p:cNvSpPr/>
          <p:nvPr/>
        </p:nvSpPr>
        <p:spPr>
          <a:xfrm flipH="1">
            <a:off x="754655" y="2748044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0576AD-183E-4CE0-C1BB-581464D21E89}"/>
              </a:ext>
            </a:extLst>
          </p:cNvPr>
          <p:cNvSpPr txBox="1"/>
          <p:nvPr/>
        </p:nvSpPr>
        <p:spPr>
          <a:xfrm>
            <a:off x="5271282" y="247372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BBB3D12-B1A1-99A7-7BFA-5C58D0C87307}"/>
              </a:ext>
            </a:extLst>
          </p:cNvPr>
          <p:cNvSpPr txBox="1"/>
          <p:nvPr/>
        </p:nvSpPr>
        <p:spPr>
          <a:xfrm>
            <a:off x="234000" y="260674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315D0151-E611-89B2-3F69-3733501F250D}"/>
              </a:ext>
            </a:extLst>
          </p:cNvPr>
          <p:cNvSpPr/>
          <p:nvPr/>
        </p:nvSpPr>
        <p:spPr>
          <a:xfrm flipH="1">
            <a:off x="1674133" y="1558055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713AE3B-02BC-D7E3-E1B9-B9EFC9852DCA}"/>
              </a:ext>
            </a:extLst>
          </p:cNvPr>
          <p:cNvSpPr/>
          <p:nvPr/>
        </p:nvSpPr>
        <p:spPr>
          <a:xfrm>
            <a:off x="3977700" y="1508096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448A238-5983-5341-CD49-86F02311811B}"/>
              </a:ext>
            </a:extLst>
          </p:cNvPr>
          <p:cNvSpPr txBox="1"/>
          <p:nvPr/>
        </p:nvSpPr>
        <p:spPr>
          <a:xfrm>
            <a:off x="4114009" y="139887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16608A-3DB0-4670-BC1D-BFDEA48F046A}"/>
              </a:ext>
            </a:extLst>
          </p:cNvPr>
          <p:cNvSpPr txBox="1"/>
          <p:nvPr/>
        </p:nvSpPr>
        <p:spPr>
          <a:xfrm>
            <a:off x="1267276" y="147084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B26B2CA-87CE-B6EA-D149-0788AF54D863}"/>
              </a:ext>
            </a:extLst>
          </p:cNvPr>
          <p:cNvSpPr/>
          <p:nvPr/>
        </p:nvSpPr>
        <p:spPr>
          <a:xfrm>
            <a:off x="6493129" y="2264825"/>
            <a:ext cx="2427939" cy="657013"/>
          </a:xfrm>
          <a:prstGeom prst="wedgeRectCallout">
            <a:avLst>
              <a:gd name="adj1" fmla="val -18007"/>
              <a:gd name="adj2" fmla="val 10269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研究の目的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・プログラミングができない人でも</a:t>
            </a:r>
            <a:br>
              <a:rPr kumimoji="1" lang="en-US" altLang="ja-JP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</a:br>
            <a:r>
              <a:rPr kumimoji="1" lang="en-US" altLang="ja-JP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   </a:t>
            </a:r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センサ端末を作れるようにする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3786A5B-7E9F-4C71-FC18-F9CE1B55B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617C217A-503B-2D0F-EC2D-D3139BA6B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68495" y="3234719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B608C28E-DB5B-53A3-032F-ADBE7DD5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274" y="3664111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62E2FBC-F182-9D95-4142-00140814C25B}"/>
              </a:ext>
            </a:extLst>
          </p:cNvPr>
          <p:cNvSpPr txBox="1"/>
          <p:nvPr/>
        </p:nvSpPr>
        <p:spPr>
          <a:xfrm>
            <a:off x="5375893" y="420535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ワンボードマイコン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(Arduino</a:t>
            </a:r>
            <a:r>
              <a:rPr kumimoji="1" lang="ja-JP" altLang="en-US" sz="1100" dirty="0"/>
              <a:t>等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B6062E2-C03D-28E8-E5C0-68A030A78215}"/>
              </a:ext>
            </a:extLst>
          </p:cNvPr>
          <p:cNvCxnSpPr>
            <a:cxnSpLocks/>
          </p:cNvCxnSpPr>
          <p:nvPr/>
        </p:nvCxnSpPr>
        <p:spPr>
          <a:xfrm flipH="1">
            <a:off x="6359955" y="3833896"/>
            <a:ext cx="367231" cy="227011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D784D4B-B165-00B2-DD42-DB7593359AE3}"/>
              </a:ext>
            </a:extLst>
          </p:cNvPr>
          <p:cNvSpPr txBox="1"/>
          <p:nvPr/>
        </p:nvSpPr>
        <p:spPr>
          <a:xfrm>
            <a:off x="6225389" y="3728484"/>
            <a:ext cx="466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開発</a:t>
            </a:r>
          </a:p>
        </p:txBody>
      </p:sp>
    </p:spTree>
    <p:extLst>
      <p:ext uri="{BB962C8B-B14F-4D97-AF65-F5344CB8AC3E}">
        <p14:creationId xmlns:p14="http://schemas.microsoft.com/office/powerpoint/2010/main" val="57184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895-8395-2C77-DADB-9D7ABD5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Windows : MQTT Box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22232F2-8217-DB9A-7DA1-D10ED0675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3135652" cy="378720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アプリ名 </a:t>
            </a:r>
            <a:r>
              <a:rPr lang="en-US" altLang="ja-JP" dirty="0"/>
              <a:t>: MQTT Box</a:t>
            </a:r>
          </a:p>
          <a:p>
            <a:pPr lvl="1"/>
            <a:r>
              <a:rPr lang="en-US" altLang="ja-JP" dirty="0">
                <a:hlinkClick r:id="rId3"/>
              </a:rPr>
              <a:t>https://github.com/workswithweb/MQTTBox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用途</a:t>
            </a:r>
            <a:endParaRPr lang="en-US" altLang="ja-JP" dirty="0"/>
          </a:p>
          <a:p>
            <a:pPr lvl="1"/>
            <a:r>
              <a:rPr lang="ja-JP" altLang="en-US" dirty="0"/>
              <a:t>センサ端末の動作確認用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対応プラットフォーム</a:t>
            </a:r>
            <a:endParaRPr lang="en-US" altLang="ja-JP" dirty="0"/>
          </a:p>
          <a:p>
            <a:pPr lvl="1"/>
            <a:r>
              <a:rPr lang="en-US" altLang="ja-JP" dirty="0"/>
              <a:t>Chrome OS</a:t>
            </a:r>
          </a:p>
          <a:p>
            <a:pPr lvl="1"/>
            <a:r>
              <a:rPr lang="en-US" altLang="ja-JP" dirty="0"/>
              <a:t>Linux</a:t>
            </a:r>
          </a:p>
          <a:p>
            <a:pPr lvl="1"/>
            <a:r>
              <a:rPr lang="en-US" altLang="ja-JP" dirty="0"/>
              <a:t>Mac</a:t>
            </a:r>
          </a:p>
          <a:p>
            <a:pPr lvl="1"/>
            <a:r>
              <a:rPr lang="en-US" altLang="ja-JP" dirty="0"/>
              <a:t>Windows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BBB59B0-3967-4320-32A6-6D2EFA3DE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45" y="1227148"/>
            <a:ext cx="4588642" cy="33334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2A673E-500D-EE92-2FD2-9701C8C1E0F5}"/>
              </a:ext>
            </a:extLst>
          </p:cNvPr>
          <p:cNvSpPr txBox="1"/>
          <p:nvPr/>
        </p:nvSpPr>
        <p:spPr>
          <a:xfrm>
            <a:off x="4129918" y="841513"/>
            <a:ext cx="4783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/>
              <a:t>Windows</a:t>
            </a:r>
            <a:r>
              <a:rPr kumimoji="1" lang="ja-JP" altLang="en-US" sz="1600" dirty="0"/>
              <a:t>版はマイクロソフトストアから入手可能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19B041-FCCD-07D2-1C4E-AD4843363ED4}"/>
              </a:ext>
            </a:extLst>
          </p:cNvPr>
          <p:cNvSpPr txBox="1"/>
          <p:nvPr/>
        </p:nvSpPr>
        <p:spPr>
          <a:xfrm>
            <a:off x="295108" y="4578449"/>
            <a:ext cx="4128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ただし，</a:t>
            </a:r>
            <a:r>
              <a:rPr kumimoji="1" lang="en-US" altLang="ja-JP" sz="1400" dirty="0">
                <a:solidFill>
                  <a:srgbClr val="FF0000"/>
                </a:solidFill>
              </a:rPr>
              <a:t>Windows</a:t>
            </a:r>
            <a:r>
              <a:rPr kumimoji="1" lang="ja-JP" altLang="en-US" sz="1400" dirty="0">
                <a:solidFill>
                  <a:srgbClr val="FF0000"/>
                </a:solidFill>
              </a:rPr>
              <a:t>と</a:t>
            </a:r>
            <a:r>
              <a:rPr kumimoji="1" lang="en-US" altLang="ja-JP" sz="1400" dirty="0">
                <a:solidFill>
                  <a:srgbClr val="FF0000"/>
                </a:solidFill>
              </a:rPr>
              <a:t>Chrome OS</a:t>
            </a:r>
            <a:r>
              <a:rPr kumimoji="1" lang="ja-JP" altLang="en-US" sz="1400" dirty="0">
                <a:solidFill>
                  <a:srgbClr val="FF0000"/>
                </a:solidFill>
              </a:rPr>
              <a:t>以外は利用困難</a:t>
            </a:r>
          </a:p>
        </p:txBody>
      </p:sp>
    </p:spTree>
    <p:extLst>
      <p:ext uri="{BB962C8B-B14F-4D97-AF65-F5344CB8AC3E}">
        <p14:creationId xmlns:p14="http://schemas.microsoft.com/office/powerpoint/2010/main" val="3708804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0449D-3A27-B3ED-3C6B-3D5AEFD7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Mosquitto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70DACC-8DE6-51C7-157F-7CF295BE5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</a:t>
            </a:r>
            <a:r>
              <a:rPr kumimoji="1" lang="en-US" altLang="ja-JP" dirty="0">
                <a:hlinkClick r:id="rId3"/>
              </a:rPr>
              <a:t>https://qiita.com/segur/items/0536ced1fe741b55713d</a:t>
            </a:r>
            <a:r>
              <a:rPr kumimoji="1" lang="ja-JP" altLang="en-US" dirty="0"/>
              <a:t>」を参考に，</a:t>
            </a:r>
            <a:r>
              <a:rPr kumimoji="1" lang="en-US" altLang="ja-JP" dirty="0"/>
              <a:t>Homebrew</a:t>
            </a:r>
            <a:r>
              <a:rPr kumimoji="1" lang="ja-JP" altLang="en-US" dirty="0"/>
              <a:t>でインストール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注意</a:t>
            </a:r>
            <a:endParaRPr kumimoji="1" lang="en-US" altLang="ja-JP" dirty="0"/>
          </a:p>
          <a:p>
            <a:pPr lvl="1"/>
            <a:r>
              <a:rPr lang="ja-JP" altLang="en-US" dirty="0"/>
              <a:t>環境変数の「</a:t>
            </a:r>
            <a:r>
              <a:rPr lang="en-US" altLang="ja-JP"/>
              <a:t>PATH</a:t>
            </a:r>
            <a:r>
              <a:rPr lang="ja-JP" altLang="en-US"/>
              <a:t>」に</a:t>
            </a:r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つを追加することを忘れない</a:t>
            </a:r>
            <a:endParaRPr lang="en-US" altLang="ja-JP" dirty="0"/>
          </a:p>
          <a:p>
            <a:pPr lvl="2"/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usr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/local/opt/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mosquitto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sbin</a:t>
            </a:r>
            <a:endParaRPr lang="en-US" altLang="ja-JP" b="0" i="0" dirty="0">
              <a:effectLst/>
              <a:highlight>
                <a:srgbClr val="FFFFFF"/>
              </a:highlight>
              <a:latin typeface="YakuHanJPs"/>
            </a:endParaRPr>
          </a:p>
          <a:p>
            <a:pPr lvl="2"/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usr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/local/opt/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mosquitto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/bin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9171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3137EE-8B39-DF3C-B3B0-2C44F292F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Mac</a:t>
            </a:r>
            <a:r>
              <a:rPr lang="ja-JP" altLang="en-US" dirty="0"/>
              <a:t>ユーザ向け参考資料 </a:t>
            </a:r>
            <a:r>
              <a:rPr lang="en-US" altLang="ja-JP" dirty="0"/>
              <a:t>: </a:t>
            </a:r>
            <a:r>
              <a:rPr kumimoji="1" lang="en-US" altLang="ja-JP" dirty="0"/>
              <a:t>Homebrew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43E8BA9-A213-1F1F-C927-D861D7D5D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0179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843364-16C8-72AB-A8E5-A8DD9834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Homebrew</a:t>
            </a:r>
            <a:r>
              <a:rPr kumimoji="1" lang="ja-JP" altLang="en-US" dirty="0"/>
              <a:t>とは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242A49-0BE1-805E-C6CE-C0BED3ACB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ADB39391-01BA-184E-28B9-37A9A4E7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5229419" cy="3787200"/>
          </a:xfrm>
        </p:spPr>
        <p:txBody>
          <a:bodyPr/>
          <a:lstStyle/>
          <a:p>
            <a:r>
              <a:rPr lang="en-US" altLang="ja-JP"/>
              <a:t>Homebrew</a:t>
            </a:r>
            <a:r>
              <a:rPr lang="ja-JP" altLang="en-US"/>
              <a:t>とは</a:t>
            </a:r>
            <a:endParaRPr lang="en-US" altLang="ja-JP"/>
          </a:p>
          <a:p>
            <a:pPr lvl="1"/>
            <a:r>
              <a:rPr lang="en-US" altLang="ja-JP"/>
              <a:t>Linux</a:t>
            </a:r>
            <a:r>
              <a:rPr lang="ja-JP" altLang="en-US"/>
              <a:t>等の</a:t>
            </a:r>
            <a:r>
              <a:rPr lang="en-US" altLang="ja-JP"/>
              <a:t>UNIX</a:t>
            </a:r>
            <a:r>
              <a:rPr lang="ja-JP" altLang="en-US"/>
              <a:t>と互換性がある</a:t>
            </a:r>
            <a:r>
              <a:rPr lang="en-US" altLang="ja-JP"/>
              <a:t>OS</a:t>
            </a:r>
            <a:r>
              <a:rPr lang="ja-JP" altLang="en-US"/>
              <a:t>用の各種ツールを使える環境を提供するソフトウェア</a:t>
            </a:r>
          </a:p>
          <a:p>
            <a:pPr lvl="1"/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E77D312-8026-AD65-872C-D753B07C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38" y="1137684"/>
            <a:ext cx="3261418" cy="35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97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8EBD08-997B-D594-4FE1-34111B69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/>
              <a:t>Homebrew</a:t>
            </a:r>
            <a:r>
              <a:rPr kumimoji="1" lang="ja-JP" altLang="en-US"/>
              <a:t>のインストールコマンド入力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9B0AB56-F108-6E9E-1930-9CB4C0F33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D50880-898C-BB41-E6CA-0A0F1DE5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0" y="774964"/>
            <a:ext cx="3261418" cy="354161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BF5B017-5960-E778-F4EE-89ED13D5440B}"/>
              </a:ext>
            </a:extLst>
          </p:cNvPr>
          <p:cNvSpPr txBox="1"/>
          <p:nvPr/>
        </p:nvSpPr>
        <p:spPr>
          <a:xfrm>
            <a:off x="7223760" y="233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527B046-A77B-C64D-F88A-78E885408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6" t="7545" r="7983" b="14936"/>
          <a:stretch/>
        </p:blipFill>
        <p:spPr>
          <a:xfrm>
            <a:off x="4623232" y="1647411"/>
            <a:ext cx="3932334" cy="25678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D5392F-67FC-074C-DA8A-D9EE324E15FE}"/>
              </a:ext>
            </a:extLst>
          </p:cNvPr>
          <p:cNvSpPr/>
          <p:nvPr/>
        </p:nvSpPr>
        <p:spPr>
          <a:xfrm>
            <a:off x="562720" y="2857952"/>
            <a:ext cx="2576422" cy="281796"/>
          </a:xfrm>
          <a:prstGeom prst="rect">
            <a:avLst/>
          </a:prstGeom>
          <a:noFill/>
          <a:ln w="158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1187314-7E59-5DC1-2ED8-A600D787D4F4}"/>
              </a:ext>
            </a:extLst>
          </p:cNvPr>
          <p:cNvCxnSpPr/>
          <p:nvPr/>
        </p:nvCxnSpPr>
        <p:spPr>
          <a:xfrm flipV="1">
            <a:off x="3220528" y="1938068"/>
            <a:ext cx="1351472" cy="1495245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4111E10C-9039-1304-CADF-81ED1F6EE499}"/>
              </a:ext>
            </a:extLst>
          </p:cNvPr>
          <p:cNvSpPr/>
          <p:nvPr/>
        </p:nvSpPr>
        <p:spPr>
          <a:xfrm>
            <a:off x="3310811" y="1020219"/>
            <a:ext cx="3062378" cy="529087"/>
          </a:xfrm>
          <a:prstGeom prst="wedgeRectCallout">
            <a:avLst>
              <a:gd name="adj1" fmla="val -19961"/>
              <a:gd name="adj2" fmla="val 17554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文字列のコピペ </a:t>
            </a:r>
            <a:r>
              <a:rPr kumimoji="1" lang="en-US" altLang="ja-JP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Enter</a:t>
            </a:r>
            <a:endParaRPr kumimoji="1" lang="ja-JP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98E1DA-2534-FC3F-FB7A-84720BDB83DB}"/>
              </a:ext>
            </a:extLst>
          </p:cNvPr>
          <p:cNvSpPr txBox="1"/>
          <p:nvPr/>
        </p:nvSpPr>
        <p:spPr>
          <a:xfrm>
            <a:off x="114626" y="4658203"/>
            <a:ext cx="901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b="1" dirty="0">
                <a:latin typeface="Lucida Console" panose="020B0609040504020204" pitchFamily="49" charset="0"/>
                <a:cs typeface="Times New Roman" panose="02020603050405020304" pitchFamily="18" charset="0"/>
              </a:rPr>
              <a:t>/bin/bash -c "$(curl -</a:t>
            </a:r>
            <a:r>
              <a:rPr kumimoji="1" lang="en-US" altLang="ja-JP" sz="1200" b="1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fsSL</a:t>
            </a:r>
            <a:r>
              <a:rPr kumimoji="1" lang="en-US" altLang="ja-JP" sz="1200" b="1">
                <a:latin typeface="Lucida Console" panose="020B0609040504020204" pitchFamily="49" charset="0"/>
                <a:cs typeface="Times New Roman" panose="02020603050405020304" pitchFamily="18" charset="0"/>
              </a:rPr>
              <a:t> https://raw.githubusercontent.com/Homebrew/install/HEAD/install.sh)"</a:t>
            </a:r>
            <a:endParaRPr kumimoji="1" lang="ja-JP" altLang="en-US" sz="1200" b="1" dirty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38B16C-8B46-5E33-3532-D0214AB2A25C}"/>
              </a:ext>
            </a:extLst>
          </p:cNvPr>
          <p:cNvSpPr txBox="1"/>
          <p:nvPr/>
        </p:nvSpPr>
        <p:spPr>
          <a:xfrm>
            <a:off x="177074" y="442456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文字列</a:t>
            </a:r>
            <a:r>
              <a:rPr kumimoji="1" lang="en-US" altLang="ja-JP" sz="1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拡大</a:t>
            </a:r>
            <a:r>
              <a:rPr kumimoji="1" lang="en-US" altLang="ja-JP" sz="1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328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1C6CF-ED88-04C2-2967-E61C9234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パスワード入力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E3AAF80-2D36-48F3-572C-7CA75434B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17A451-9B94-5432-A045-4A1A69335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7" t="7545" r="7910" b="14832"/>
          <a:stretch/>
        </p:blipFill>
        <p:spPr>
          <a:xfrm>
            <a:off x="443835" y="812937"/>
            <a:ext cx="6111137" cy="399252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6399756-2EFA-FA12-420F-C31152C12FE7}"/>
              </a:ext>
            </a:extLst>
          </p:cNvPr>
          <p:cNvSpPr/>
          <p:nvPr/>
        </p:nvSpPr>
        <p:spPr>
          <a:xfrm>
            <a:off x="1928579" y="1753960"/>
            <a:ext cx="3062378" cy="529087"/>
          </a:xfrm>
          <a:prstGeom prst="wedgeRectCallout">
            <a:avLst>
              <a:gd name="adj1" fmla="val -68048"/>
              <a:gd name="adj2" fmla="val -575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自分のパスワードを入力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3066567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51702-3433-3A72-F181-3A4DF505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インストール開始 </a:t>
            </a:r>
            <a:r>
              <a:rPr kumimoji="1" lang="en-US" altLang="ja-JP"/>
              <a:t>: Return/Enter</a:t>
            </a:r>
            <a:r>
              <a:rPr kumimoji="1" lang="ja-JP" altLang="en-US"/>
              <a:t>キー入力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149456-D1FF-E16D-E6C6-E6F45336C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0C45CF-0CF5-F03E-FB4F-70126903C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6" t="7339" r="8129" b="15039"/>
          <a:stretch/>
        </p:blipFill>
        <p:spPr>
          <a:xfrm>
            <a:off x="529209" y="812938"/>
            <a:ext cx="6095189" cy="399252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1B30301E-150A-9758-269D-8D774533956D}"/>
              </a:ext>
            </a:extLst>
          </p:cNvPr>
          <p:cNvSpPr/>
          <p:nvPr/>
        </p:nvSpPr>
        <p:spPr>
          <a:xfrm>
            <a:off x="5388420" y="4203251"/>
            <a:ext cx="3062378" cy="529087"/>
          </a:xfrm>
          <a:prstGeom prst="wedgeRectCallout">
            <a:avLst>
              <a:gd name="adj1" fmla="val -64576"/>
              <a:gd name="adj2" fmla="val 1276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Return/Enter</a:t>
            </a:r>
            <a:r>
              <a: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キー入力</a:t>
            </a:r>
          </a:p>
        </p:txBody>
      </p:sp>
    </p:spTree>
    <p:extLst>
      <p:ext uri="{BB962C8B-B14F-4D97-AF65-F5344CB8AC3E}">
        <p14:creationId xmlns:p14="http://schemas.microsoft.com/office/powerpoint/2010/main" val="1612742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FF5553-A1A8-EDB3-CD8D-E628EE62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再度パスワード入力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4FE5CC6-44B2-B6FE-1E3A-330E90263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59910D-6E68-F797-8831-1AA6E665C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6" t="7649" r="8129" b="14935"/>
          <a:stretch/>
        </p:blipFill>
        <p:spPr>
          <a:xfrm>
            <a:off x="1395449" y="755584"/>
            <a:ext cx="6095189" cy="398189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10E33B9-9701-605F-C629-F1AA81770DAE}"/>
              </a:ext>
            </a:extLst>
          </p:cNvPr>
          <p:cNvSpPr/>
          <p:nvPr/>
        </p:nvSpPr>
        <p:spPr>
          <a:xfrm>
            <a:off x="3310811" y="4276375"/>
            <a:ext cx="3062378" cy="529087"/>
          </a:xfrm>
          <a:prstGeom prst="wedgeRectCallout">
            <a:avLst>
              <a:gd name="adj1" fmla="val -68048"/>
              <a:gd name="adj2" fmla="val -575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自分のパスワードを入力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380081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FE460E-EEB6-8390-D974-F7F3FDF6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インストール終了 </a:t>
            </a:r>
            <a:r>
              <a:rPr kumimoji="1" lang="en-US" altLang="ja-JP"/>
              <a:t>&amp; </a:t>
            </a:r>
            <a:r>
              <a:rPr kumimoji="1" lang="ja-JP" altLang="en-US"/>
              <a:t>設定作業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C458E1-3499-632D-B24A-44648035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E688E9-5951-AB37-DC84-5BF516370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6" t="7649" r="7837" b="14935"/>
          <a:stretch/>
        </p:blipFill>
        <p:spPr>
          <a:xfrm>
            <a:off x="289663" y="755584"/>
            <a:ext cx="6116454" cy="398189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AA04237-032B-F776-8647-7A43464BA631}"/>
              </a:ext>
            </a:extLst>
          </p:cNvPr>
          <p:cNvSpPr/>
          <p:nvPr/>
        </p:nvSpPr>
        <p:spPr>
          <a:xfrm>
            <a:off x="250825" y="2179847"/>
            <a:ext cx="8603512" cy="304800"/>
          </a:xfrm>
          <a:prstGeom prst="wedgeRectCallout">
            <a:avLst>
              <a:gd name="adj1" fmla="val -19961"/>
              <a:gd name="adj2" fmla="val 11716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(echo ; echo ‘eval “$(/opt/homebrew/bin/brew/</a:t>
            </a:r>
            <a:r>
              <a:rPr kumimoji="1" lang="en-US" altLang="ja-JP" sz="1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shellenv</a:t>
            </a:r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)”’  &gt;&gt; /Users/</a:t>
            </a:r>
            <a:r>
              <a:rPr kumimoji="1" lang="ja-JP" altLang="en-US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自分のログイン名</a:t>
            </a:r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/.</a:t>
            </a:r>
            <a:r>
              <a:rPr kumimoji="1" lang="en-US" altLang="ja-JP" sz="1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zshrc</a:t>
            </a:r>
            <a:endParaRPr kumimoji="1" lang="ja-JP" altLang="en-US" sz="12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9E06EF-A9B7-3CA5-81DA-377E1C3E7117}"/>
              </a:ext>
            </a:extLst>
          </p:cNvPr>
          <p:cNvSpPr/>
          <p:nvPr/>
        </p:nvSpPr>
        <p:spPr>
          <a:xfrm>
            <a:off x="234000" y="3096170"/>
            <a:ext cx="6818600" cy="68760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75E5E8-3C5F-FE14-F4EA-012B952CE92E}"/>
              </a:ext>
            </a:extLst>
          </p:cNvPr>
          <p:cNvSpPr txBox="1"/>
          <p:nvPr/>
        </p:nvSpPr>
        <p:spPr>
          <a:xfrm>
            <a:off x="289663" y="2658853"/>
            <a:ext cx="29033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注意事項 </a:t>
            </a:r>
            <a:r>
              <a:rPr kumimoji="1" lang="en-US" altLang="ja-JP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ja-JP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この手順を行う</a:t>
            </a:r>
          </a:p>
        </p:txBody>
      </p:sp>
    </p:spTree>
    <p:extLst>
      <p:ext uri="{BB962C8B-B14F-4D97-AF65-F5344CB8AC3E}">
        <p14:creationId xmlns:p14="http://schemas.microsoft.com/office/powerpoint/2010/main" val="1869526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0640-918F-56C1-09C2-538EC5A3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89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用プログラム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142667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DB03D5-4533-ECE4-D1ED-7BBA54F9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何をするか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BE00BA6-A9A5-4F1B-675E-017F892B3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事前</a:t>
            </a:r>
            <a:endParaRPr lang="en-US" altLang="ja-JP" dirty="0"/>
          </a:p>
          <a:p>
            <a:pPr lvl="1"/>
            <a:r>
              <a:rPr lang="ja-JP" altLang="en-US" dirty="0"/>
              <a:t>いくつかのソフトウェアを自分の</a:t>
            </a:r>
            <a:r>
              <a:rPr lang="en-US" altLang="ja-JP" dirty="0"/>
              <a:t>PC</a:t>
            </a:r>
            <a:r>
              <a:rPr lang="ja-JP" altLang="en-US" dirty="0"/>
              <a:t>にインストール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ja-JP" altLang="en-US" dirty="0"/>
              <a:t>当日</a:t>
            </a:r>
            <a:r>
              <a:rPr lang="en-US" altLang="ja-JP" dirty="0"/>
              <a:t>(1</a:t>
            </a:r>
            <a:r>
              <a:rPr lang="ja-JP" altLang="en-US" dirty="0"/>
              <a:t>日程度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午前 </a:t>
            </a:r>
            <a:r>
              <a:rPr lang="en-US" altLang="ja-JP" dirty="0"/>
              <a:t>: </a:t>
            </a:r>
            <a:r>
              <a:rPr lang="ja-JP" altLang="en-US" dirty="0"/>
              <a:t>講義形式で講習</a:t>
            </a:r>
            <a:r>
              <a:rPr lang="en-US" altLang="ja-JP" dirty="0"/>
              <a:t> + </a:t>
            </a:r>
            <a:r>
              <a:rPr lang="ja-JP" altLang="en-US" dirty="0"/>
              <a:t>開発</a:t>
            </a:r>
            <a:r>
              <a:rPr lang="ja-JP" altLang="en-US"/>
              <a:t>環境のセットアップ</a:t>
            </a:r>
            <a:endParaRPr lang="en-US" altLang="ja-JP" dirty="0"/>
          </a:p>
          <a:p>
            <a:pPr lvl="1"/>
            <a:r>
              <a:rPr lang="ja-JP" altLang="en-US" dirty="0"/>
              <a:t>午後 </a:t>
            </a:r>
            <a:r>
              <a:rPr lang="en-US" altLang="ja-JP" dirty="0"/>
              <a:t>: </a:t>
            </a:r>
            <a:r>
              <a:rPr lang="ja-JP" altLang="en-US" dirty="0"/>
              <a:t>いくつかのセンサを実際のマイコン</a:t>
            </a:r>
            <a:r>
              <a:rPr lang="en-US" altLang="ja-JP" dirty="0"/>
              <a:t>(Arduino)</a:t>
            </a:r>
            <a:r>
              <a:rPr lang="ja-JP" altLang="en-US" dirty="0"/>
              <a:t>に接続し，センサ端末として動作するところまでを行う</a:t>
            </a:r>
            <a:endParaRPr lang="en-US" altLang="ja-JP" dirty="0"/>
          </a:p>
          <a:p>
            <a:pPr lvl="2"/>
            <a:r>
              <a:rPr lang="ja-JP" altLang="en-US" dirty="0"/>
              <a:t>測定内容</a:t>
            </a:r>
            <a:endParaRPr lang="en-US" altLang="ja-JP" dirty="0"/>
          </a:p>
          <a:p>
            <a:pPr lvl="3"/>
            <a:r>
              <a:rPr lang="ja-JP" altLang="en-US" dirty="0"/>
              <a:t>実際に必要な時間を測定 </a:t>
            </a:r>
            <a:r>
              <a:rPr lang="en-US" altLang="ja-JP" dirty="0"/>
              <a:t>(</a:t>
            </a:r>
            <a:r>
              <a:rPr lang="ja-JP" altLang="en-US" dirty="0"/>
              <a:t>何分でセンサ端末を作ることができたか</a:t>
            </a:r>
            <a:r>
              <a:rPr lang="en-US" altLang="ja-JP" dirty="0"/>
              <a:t>)</a:t>
            </a:r>
          </a:p>
          <a:p>
            <a:pPr lvl="3"/>
            <a:r>
              <a:rPr lang="ja-JP" altLang="en-US" dirty="0"/>
              <a:t>全員が種類の異なるセンサ端末を何度か作成する</a:t>
            </a:r>
            <a:endParaRPr lang="en-US" altLang="ja-JP" dirty="0"/>
          </a:p>
          <a:p>
            <a:pPr lvl="4"/>
            <a:r>
              <a:rPr lang="ja-JP" altLang="en-US" dirty="0"/>
              <a:t>習熟度による違いも見る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1089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B951AC-36B0-6769-0D0D-AA42799B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事前にインストールしていただきたいソフト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7B35FC-7C9F-FA90-BB12-022C5560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共通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ブラウザ</a:t>
            </a:r>
            <a:r>
              <a:rPr kumimoji="1" lang="en-US" altLang="ja-JP" dirty="0"/>
              <a:t>(Chrome</a:t>
            </a:r>
            <a:r>
              <a:rPr kumimoji="1" lang="ja-JP" altLang="en-US" dirty="0"/>
              <a:t>を想定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にマークダウンを表示するプラグイン</a:t>
            </a:r>
            <a:endParaRPr kumimoji="1" lang="en-US" altLang="ja-JP" dirty="0"/>
          </a:p>
          <a:p>
            <a:pPr lvl="1"/>
            <a:r>
              <a:rPr lang="en-US" altLang="ja-JP" dirty="0"/>
              <a:t>Arduino IDE</a:t>
            </a:r>
          </a:p>
          <a:p>
            <a:pPr lvl="1"/>
            <a:r>
              <a:rPr kumimoji="1" lang="en-US" altLang="ja-JP" dirty="0"/>
              <a:t>Python</a:t>
            </a:r>
            <a:r>
              <a:rPr kumimoji="1" lang="ja-JP" altLang="en-US" dirty="0"/>
              <a:t>と</a:t>
            </a:r>
            <a:r>
              <a:rPr kumimoji="1" lang="en-US" altLang="ja-JP" dirty="0"/>
              <a:t>pip</a:t>
            </a:r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Windows</a:t>
            </a:r>
          </a:p>
          <a:p>
            <a:pPr lvl="1"/>
            <a:r>
              <a:rPr kumimoji="1" lang="en-US" altLang="ja-JP" dirty="0"/>
              <a:t>MQTT Box</a:t>
            </a:r>
          </a:p>
          <a:p>
            <a:pPr lvl="1"/>
            <a:endParaRPr kumimoji="1" lang="en-US" altLang="ja-JP" dirty="0"/>
          </a:p>
          <a:p>
            <a:r>
              <a:rPr lang="en-US" altLang="ja-JP" dirty="0"/>
              <a:t>Mac</a:t>
            </a:r>
          </a:p>
          <a:p>
            <a:pPr lvl="1"/>
            <a:r>
              <a:rPr lang="en-US" altLang="ja-JP" dirty="0"/>
              <a:t>Homebrew</a:t>
            </a:r>
          </a:p>
          <a:p>
            <a:pPr lvl="1"/>
            <a:r>
              <a:rPr lang="en-US" altLang="ja-JP" dirty="0" err="1"/>
              <a:t>mosquitto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06500C-0CE7-C4E5-7126-FDCC2BF85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061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BE0B27-245E-F2EE-C741-9A8220CFC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マークダウンビューアーのインストール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83BDB9-E4E1-E382-0FBA-071C907F9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160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166A4C-B129-D845-B034-E0B42907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マークダウン用プラグインのインストール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94638F-3980-696B-F099-0294587E3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99" y="950400"/>
            <a:ext cx="4437853" cy="3787200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en-US" altLang="ja-JP" dirty="0"/>
              <a:t>Chrome </a:t>
            </a:r>
            <a:r>
              <a:rPr lang="ja-JP" altLang="en-US" dirty="0"/>
              <a:t>マークダウン」で検索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chrome </a:t>
            </a:r>
            <a:r>
              <a:rPr lang="ja-JP" altLang="en-US" dirty="0"/>
              <a:t>ウェブストアで「</a:t>
            </a:r>
            <a:r>
              <a:rPr lang="en-US" altLang="ja-JP" dirty="0"/>
              <a:t>Markdown Viewer</a:t>
            </a:r>
            <a:r>
              <a:rPr lang="ja-JP" altLang="en-US" dirty="0"/>
              <a:t>」をインストール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36860C-9FF4-7823-2C22-1474AF15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885" y="1886551"/>
            <a:ext cx="3833205" cy="26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4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D65DF-53F7-892F-F569-9065A5B1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Markdown Viewer</a:t>
            </a:r>
            <a:r>
              <a:rPr kumimoji="1" lang="ja-JP" altLang="en-US" dirty="0"/>
              <a:t>のオプション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08DA9F-70E0-682A-4250-F57FB7AF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113000" cy="3787200"/>
          </a:xfrm>
        </p:spPr>
        <p:txBody>
          <a:bodyPr/>
          <a:lstStyle/>
          <a:p>
            <a:r>
              <a:rPr lang="ja-JP" altLang="en-US" dirty="0"/>
              <a:t>ローカル，リモートアクセス</a:t>
            </a:r>
            <a:br>
              <a:rPr lang="en-US" altLang="ja-JP" dirty="0"/>
            </a:br>
            <a:r>
              <a:rPr lang="ja-JP" altLang="en-US" dirty="0"/>
              <a:t>共に</a:t>
            </a:r>
            <a:r>
              <a:rPr lang="en-US" altLang="ja-JP" dirty="0"/>
              <a:t>ON</a:t>
            </a:r>
            <a:r>
              <a:rPr lang="ja-JP" altLang="en-US" dirty="0"/>
              <a:t>にする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1B4ED2-2FCC-44A8-2E48-0489EF0F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78" y="1052623"/>
            <a:ext cx="4845663" cy="38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97286-C5DF-CE6A-3991-060B1857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D73BC-3FE4-6EA9-A1B2-8AE898338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55FC3D-3C11-8422-F7B4-B61041955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7523892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860</TotalTime>
  <Words>890</Words>
  <Application>Microsoft Office PowerPoint</Application>
  <PresentationFormat>画面に合わせる (16:9)</PresentationFormat>
  <Paragraphs>191</Paragraphs>
  <Slides>29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6" baseType="lpstr">
      <vt:lpstr>YakuHanJPs</vt:lpstr>
      <vt:lpstr>メイリオ</vt:lpstr>
      <vt:lpstr>Arial</vt:lpstr>
      <vt:lpstr>Lucida Console</vt:lpstr>
      <vt:lpstr>Times New Roman</vt:lpstr>
      <vt:lpstr>Wingdings</vt:lpstr>
      <vt:lpstr>デジタルリテラシ</vt:lpstr>
      <vt:lpstr>IoT用センサ端末開発環境評価実験</vt:lpstr>
      <vt:lpstr>センサ系IoTシステム</vt:lpstr>
      <vt:lpstr>センサ端末プログラム自動生成環境</vt:lpstr>
      <vt:lpstr>何をするか</vt:lpstr>
      <vt:lpstr>事前にインストールしていただきたいソフト</vt:lpstr>
      <vt:lpstr>マークダウンビューアーのインストール</vt:lpstr>
      <vt:lpstr>マークダウン用プラグインのインストール</vt:lpstr>
      <vt:lpstr>Markdown Viewerのオプション</vt:lpstr>
      <vt:lpstr>Pythonのインストール</vt:lpstr>
      <vt:lpstr>Pythonのインストール</vt:lpstr>
      <vt:lpstr>Pythonライブラリのインストール</vt:lpstr>
      <vt:lpstr>OSSインストール環境の構築とPythonインストール</vt:lpstr>
      <vt:lpstr>インストール</vt:lpstr>
      <vt:lpstr>Pythonライブラリのインストール</vt:lpstr>
      <vt:lpstr>Arduino IDEのインストール</vt:lpstr>
      <vt:lpstr>Windowsの場合</vt:lpstr>
      <vt:lpstr>Macの場合</vt:lpstr>
      <vt:lpstr>Apple製CPU搭載のMacを使う場合</vt:lpstr>
      <vt:lpstr>MQTTクライアントソフトのインストール</vt:lpstr>
      <vt:lpstr>Windows : MQTT Box</vt:lpstr>
      <vt:lpstr>Macの場合 : Mosquitto</vt:lpstr>
      <vt:lpstr>Macユーザ向け参考資料 : Homebrew</vt:lpstr>
      <vt:lpstr>Homebrewとは</vt:lpstr>
      <vt:lpstr>Homebrewのインストールコマンド入力</vt:lpstr>
      <vt:lpstr>パスワード入力</vt:lpstr>
      <vt:lpstr>インストール開始 : Return/Enterキー入力</vt:lpstr>
      <vt:lpstr>再度パスワード入力</vt:lpstr>
      <vt:lpstr>インストール終了 &amp; 設定作業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2024-06-04T06:02:45Z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